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256" r:id="rId2"/>
    <p:sldId id="269" r:id="rId3"/>
    <p:sldId id="270" r:id="rId4"/>
    <p:sldId id="260" r:id="rId5"/>
    <p:sldId id="267" r:id="rId6"/>
    <p:sldId id="271" r:id="rId7"/>
    <p:sldId id="268" r:id="rId8"/>
  </p:sldIdLst>
  <p:sldSz cx="12192000" cy="6858000"/>
  <p:notesSz cx="6788150" cy="992346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 userDrawn="1">
          <p15:clr>
            <a:srgbClr val="A4A3A4"/>
          </p15:clr>
        </p15:guide>
        <p15:guide id="2" pos="118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9" autoAdjust="0"/>
    <p:restoredTop sz="94660"/>
  </p:normalViewPr>
  <p:slideViewPr>
    <p:cSldViewPr snapToGrid="0">
      <p:cViewPr varScale="1">
        <p:scale>
          <a:sx n="101" d="100"/>
          <a:sy n="101" d="100"/>
        </p:scale>
        <p:origin x="72" y="108"/>
      </p:cViewPr>
      <p:guideLst>
        <p:guide orient="horz" pos="436"/>
        <p:guide pos="1186"/>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9" d="100"/>
          <a:sy n="79" d="100"/>
        </p:scale>
        <p:origin x="333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1532" cy="497897"/>
          </a:xfrm>
          <a:prstGeom prst="rect">
            <a:avLst/>
          </a:prstGeom>
        </p:spPr>
        <p:txBody>
          <a:bodyPr vert="horz" lIns="92034" tIns="46017" rIns="92034" bIns="46017" rtlCol="0"/>
          <a:lstStyle>
            <a:lvl1pPr algn="l">
              <a:defRPr sz="1200"/>
            </a:lvl1pPr>
          </a:lstStyle>
          <a:p>
            <a:endParaRPr lang="da-DK"/>
          </a:p>
        </p:txBody>
      </p:sp>
      <p:sp>
        <p:nvSpPr>
          <p:cNvPr id="3" name="Pladsholder til dato 2"/>
          <p:cNvSpPr>
            <a:spLocks noGrp="1"/>
          </p:cNvSpPr>
          <p:nvPr>
            <p:ph type="dt" sz="quarter" idx="1"/>
          </p:nvPr>
        </p:nvSpPr>
        <p:spPr>
          <a:xfrm>
            <a:off x="3845047" y="0"/>
            <a:ext cx="2941532" cy="497897"/>
          </a:xfrm>
          <a:prstGeom prst="rect">
            <a:avLst/>
          </a:prstGeom>
        </p:spPr>
        <p:txBody>
          <a:bodyPr vert="horz" lIns="92034" tIns="46017" rIns="92034" bIns="46017" rtlCol="0"/>
          <a:lstStyle>
            <a:lvl1pPr algn="r">
              <a:defRPr sz="1200"/>
            </a:lvl1pPr>
          </a:lstStyle>
          <a:p>
            <a:fld id="{8BA7ABA1-667D-43E0-918E-D7C22806BBAE}" type="datetimeFigureOut">
              <a:rPr lang="da-DK" smtClean="0"/>
              <a:t>09-03-2018</a:t>
            </a:fld>
            <a:endParaRPr lang="da-DK"/>
          </a:p>
        </p:txBody>
      </p:sp>
      <p:sp>
        <p:nvSpPr>
          <p:cNvPr id="4" name="Pladsholder til sidefod 3"/>
          <p:cNvSpPr>
            <a:spLocks noGrp="1"/>
          </p:cNvSpPr>
          <p:nvPr>
            <p:ph type="ftr" sz="quarter" idx="2"/>
          </p:nvPr>
        </p:nvSpPr>
        <p:spPr>
          <a:xfrm>
            <a:off x="0" y="9425569"/>
            <a:ext cx="2941532" cy="497896"/>
          </a:xfrm>
          <a:prstGeom prst="rect">
            <a:avLst/>
          </a:prstGeom>
        </p:spPr>
        <p:txBody>
          <a:bodyPr vert="horz" lIns="92034" tIns="46017" rIns="92034" bIns="46017" rtlCol="0" anchor="b"/>
          <a:lstStyle>
            <a:lvl1pPr algn="l">
              <a:defRPr sz="1200"/>
            </a:lvl1pPr>
          </a:lstStyle>
          <a:p>
            <a:endParaRPr lang="da-DK"/>
          </a:p>
        </p:txBody>
      </p:sp>
      <p:sp>
        <p:nvSpPr>
          <p:cNvPr id="5" name="Pladsholder til slidenummer 4"/>
          <p:cNvSpPr>
            <a:spLocks noGrp="1"/>
          </p:cNvSpPr>
          <p:nvPr>
            <p:ph type="sldNum" sz="quarter" idx="3"/>
          </p:nvPr>
        </p:nvSpPr>
        <p:spPr>
          <a:xfrm>
            <a:off x="3845047" y="9425569"/>
            <a:ext cx="2941532" cy="497896"/>
          </a:xfrm>
          <a:prstGeom prst="rect">
            <a:avLst/>
          </a:prstGeom>
        </p:spPr>
        <p:txBody>
          <a:bodyPr vert="horz" lIns="92034" tIns="46017" rIns="92034" bIns="46017" rtlCol="0" anchor="b"/>
          <a:lstStyle>
            <a:lvl1pPr algn="r">
              <a:defRPr sz="1200"/>
            </a:lvl1pPr>
          </a:lstStyle>
          <a:p>
            <a:fld id="{70464BCD-019B-4DE4-834D-1411300EAF76}" type="slidenum">
              <a:rPr lang="da-DK" smtClean="0"/>
              <a:t>‹nr.›</a:t>
            </a:fld>
            <a:endParaRPr lang="da-DK"/>
          </a:p>
        </p:txBody>
      </p:sp>
    </p:spTree>
    <p:extLst>
      <p:ext uri="{BB962C8B-B14F-4D97-AF65-F5344CB8AC3E}">
        <p14:creationId xmlns:p14="http://schemas.microsoft.com/office/powerpoint/2010/main" val="1095582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2119" cy="498169"/>
          </a:xfrm>
          <a:prstGeom prst="rect">
            <a:avLst/>
          </a:prstGeom>
        </p:spPr>
        <p:txBody>
          <a:bodyPr vert="horz" lIns="92034" tIns="46017" rIns="92034" bIns="46017" rtlCol="0"/>
          <a:lstStyle>
            <a:lvl1pPr algn="l">
              <a:defRPr sz="1200"/>
            </a:lvl1pPr>
          </a:lstStyle>
          <a:p>
            <a:endParaRPr lang="da-DK"/>
          </a:p>
        </p:txBody>
      </p:sp>
      <p:sp>
        <p:nvSpPr>
          <p:cNvPr id="3" name="Pladsholder til dato 2"/>
          <p:cNvSpPr>
            <a:spLocks noGrp="1"/>
          </p:cNvSpPr>
          <p:nvPr>
            <p:ph type="dt" idx="1"/>
          </p:nvPr>
        </p:nvSpPr>
        <p:spPr>
          <a:xfrm>
            <a:off x="3844431" y="0"/>
            <a:ext cx="2942118" cy="498169"/>
          </a:xfrm>
          <a:prstGeom prst="rect">
            <a:avLst/>
          </a:prstGeom>
        </p:spPr>
        <p:txBody>
          <a:bodyPr vert="horz" lIns="92034" tIns="46017" rIns="92034" bIns="46017" rtlCol="0"/>
          <a:lstStyle>
            <a:lvl1pPr algn="r">
              <a:defRPr sz="1200"/>
            </a:lvl1pPr>
          </a:lstStyle>
          <a:p>
            <a:fld id="{ACB261E8-7EC5-4B38-BEC9-BCD570155524}" type="datetimeFigureOut">
              <a:rPr lang="da-DK" smtClean="0"/>
              <a:t>09-03-2018</a:t>
            </a:fld>
            <a:endParaRPr lang="da-DK"/>
          </a:p>
        </p:txBody>
      </p:sp>
      <p:sp>
        <p:nvSpPr>
          <p:cNvPr id="4" name="Pladsholder til slidebillede 3"/>
          <p:cNvSpPr>
            <a:spLocks noGrp="1" noRot="1" noChangeAspect="1"/>
          </p:cNvSpPr>
          <p:nvPr>
            <p:ph type="sldImg" idx="2"/>
          </p:nvPr>
        </p:nvSpPr>
        <p:spPr>
          <a:xfrm>
            <a:off x="419100" y="1241425"/>
            <a:ext cx="5949950" cy="3348038"/>
          </a:xfrm>
          <a:prstGeom prst="rect">
            <a:avLst/>
          </a:prstGeom>
          <a:noFill/>
          <a:ln w="12700">
            <a:solidFill>
              <a:prstClr val="black"/>
            </a:solidFill>
          </a:ln>
        </p:spPr>
        <p:txBody>
          <a:bodyPr vert="horz" lIns="92034" tIns="46017" rIns="92034" bIns="46017" rtlCol="0" anchor="ctr"/>
          <a:lstStyle/>
          <a:p>
            <a:endParaRPr lang="da-DK"/>
          </a:p>
        </p:txBody>
      </p:sp>
      <p:sp>
        <p:nvSpPr>
          <p:cNvPr id="5" name="Pladsholder til noter 4"/>
          <p:cNvSpPr>
            <a:spLocks noGrp="1"/>
          </p:cNvSpPr>
          <p:nvPr>
            <p:ph type="body" sz="quarter" idx="3"/>
          </p:nvPr>
        </p:nvSpPr>
        <p:spPr>
          <a:xfrm>
            <a:off x="678336" y="4775717"/>
            <a:ext cx="5431480" cy="3907113"/>
          </a:xfrm>
          <a:prstGeom prst="rect">
            <a:avLst/>
          </a:prstGeom>
        </p:spPr>
        <p:txBody>
          <a:bodyPr vert="horz" lIns="92034" tIns="46017" rIns="92034" bIns="46017"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5294"/>
            <a:ext cx="2942119" cy="498169"/>
          </a:xfrm>
          <a:prstGeom prst="rect">
            <a:avLst/>
          </a:prstGeom>
        </p:spPr>
        <p:txBody>
          <a:bodyPr vert="horz" lIns="92034" tIns="46017" rIns="92034" bIns="46017" rtlCol="0" anchor="b"/>
          <a:lstStyle>
            <a:lvl1pPr algn="l">
              <a:defRPr sz="1200"/>
            </a:lvl1pPr>
          </a:lstStyle>
          <a:p>
            <a:endParaRPr lang="da-DK"/>
          </a:p>
        </p:txBody>
      </p:sp>
      <p:sp>
        <p:nvSpPr>
          <p:cNvPr id="7" name="Pladsholder til slidenummer 6"/>
          <p:cNvSpPr>
            <a:spLocks noGrp="1"/>
          </p:cNvSpPr>
          <p:nvPr>
            <p:ph type="sldNum" sz="quarter" idx="5"/>
          </p:nvPr>
        </p:nvSpPr>
        <p:spPr>
          <a:xfrm>
            <a:off x="3844431" y="9425294"/>
            <a:ext cx="2942118" cy="498169"/>
          </a:xfrm>
          <a:prstGeom prst="rect">
            <a:avLst/>
          </a:prstGeom>
        </p:spPr>
        <p:txBody>
          <a:bodyPr vert="horz" lIns="92034" tIns="46017" rIns="92034" bIns="46017" rtlCol="0" anchor="b"/>
          <a:lstStyle>
            <a:lvl1pPr algn="r">
              <a:defRPr sz="1200"/>
            </a:lvl1pPr>
          </a:lstStyle>
          <a:p>
            <a:fld id="{ABAD05C2-C8C6-4BD1-BE72-B578FFF14B3E}" type="slidenum">
              <a:rPr lang="da-DK" smtClean="0"/>
              <a:t>‹nr.›</a:t>
            </a:fld>
            <a:endParaRPr lang="da-DK"/>
          </a:p>
        </p:txBody>
      </p:sp>
    </p:spTree>
    <p:extLst>
      <p:ext uri="{BB962C8B-B14F-4D97-AF65-F5344CB8AC3E}">
        <p14:creationId xmlns:p14="http://schemas.microsoft.com/office/powerpoint/2010/main" val="2495159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BAD05C2-C8C6-4BD1-BE72-B578FFF14B3E}" type="slidenum">
              <a:rPr lang="da-DK" smtClean="0"/>
              <a:t>1</a:t>
            </a:fld>
            <a:endParaRPr lang="da-DK"/>
          </a:p>
        </p:txBody>
      </p:sp>
    </p:spTree>
    <p:extLst>
      <p:ext uri="{BB962C8B-B14F-4D97-AF65-F5344CB8AC3E}">
        <p14:creationId xmlns:p14="http://schemas.microsoft.com/office/powerpoint/2010/main" val="3055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BAD05C2-C8C6-4BD1-BE72-B578FFF14B3E}" type="slidenum">
              <a:rPr lang="da-DK" smtClean="0"/>
              <a:t>2</a:t>
            </a:fld>
            <a:endParaRPr lang="da-DK"/>
          </a:p>
        </p:txBody>
      </p:sp>
    </p:spTree>
    <p:extLst>
      <p:ext uri="{BB962C8B-B14F-4D97-AF65-F5344CB8AC3E}">
        <p14:creationId xmlns:p14="http://schemas.microsoft.com/office/powerpoint/2010/main" val="760292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BAD05C2-C8C6-4BD1-BE72-B578FFF14B3E}" type="slidenum">
              <a:rPr lang="da-DK" smtClean="0"/>
              <a:t>3</a:t>
            </a:fld>
            <a:endParaRPr lang="da-DK"/>
          </a:p>
        </p:txBody>
      </p:sp>
    </p:spTree>
    <p:extLst>
      <p:ext uri="{BB962C8B-B14F-4D97-AF65-F5344CB8AC3E}">
        <p14:creationId xmlns:p14="http://schemas.microsoft.com/office/powerpoint/2010/main" val="369459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BAD05C2-C8C6-4BD1-BE72-B578FFF14B3E}" type="slidenum">
              <a:rPr lang="da-DK" smtClean="0"/>
              <a:t>4</a:t>
            </a:fld>
            <a:endParaRPr lang="da-DK"/>
          </a:p>
        </p:txBody>
      </p:sp>
    </p:spTree>
    <p:extLst>
      <p:ext uri="{BB962C8B-B14F-4D97-AF65-F5344CB8AC3E}">
        <p14:creationId xmlns:p14="http://schemas.microsoft.com/office/powerpoint/2010/main" val="2417279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BAD05C2-C8C6-4BD1-BE72-B578FFF14B3E}" type="slidenum">
              <a:rPr lang="da-DK" smtClean="0"/>
              <a:t>5</a:t>
            </a:fld>
            <a:endParaRPr lang="da-DK"/>
          </a:p>
        </p:txBody>
      </p:sp>
    </p:spTree>
    <p:extLst>
      <p:ext uri="{BB962C8B-B14F-4D97-AF65-F5344CB8AC3E}">
        <p14:creationId xmlns:p14="http://schemas.microsoft.com/office/powerpoint/2010/main" val="3439960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BAD05C2-C8C6-4BD1-BE72-B578FFF14B3E}" type="slidenum">
              <a:rPr lang="da-DK" smtClean="0"/>
              <a:t>6</a:t>
            </a:fld>
            <a:endParaRPr lang="da-DK"/>
          </a:p>
        </p:txBody>
      </p:sp>
    </p:spTree>
    <p:extLst>
      <p:ext uri="{BB962C8B-B14F-4D97-AF65-F5344CB8AC3E}">
        <p14:creationId xmlns:p14="http://schemas.microsoft.com/office/powerpoint/2010/main" val="1298494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BAD05C2-C8C6-4BD1-BE72-B578FFF14B3E}" type="slidenum">
              <a:rPr lang="da-DK" smtClean="0"/>
              <a:t>7</a:t>
            </a:fld>
            <a:endParaRPr lang="da-DK"/>
          </a:p>
        </p:txBody>
      </p:sp>
    </p:spTree>
    <p:extLst>
      <p:ext uri="{BB962C8B-B14F-4D97-AF65-F5344CB8AC3E}">
        <p14:creationId xmlns:p14="http://schemas.microsoft.com/office/powerpoint/2010/main" val="17328550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p:spTree>
      <p:nvGrpSpPr>
        <p:cNvPr id="1" name=""/>
        <p:cNvGrpSpPr/>
        <p:nvPr/>
      </p:nvGrpSpPr>
      <p:grpSpPr>
        <a:xfrm>
          <a:off x="0" y="0"/>
          <a:ext cx="0" cy="0"/>
          <a:chOff x="0" y="0"/>
          <a:chExt cx="0" cy="0"/>
        </a:xfrm>
      </p:grpSpPr>
      <p:pic>
        <p:nvPicPr>
          <p:cNvPr id="34" name="Billede 3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99173" y="5909125"/>
            <a:ext cx="829454" cy="728400"/>
          </a:xfrm>
          <a:prstGeom prst="rect">
            <a:avLst/>
          </a:prstGeom>
        </p:spPr>
      </p:pic>
      <p:cxnSp>
        <p:nvCxnSpPr>
          <p:cNvPr id="48" name="Lige forbindelse 47"/>
          <p:cNvCxnSpPr/>
          <p:nvPr userDrawn="1"/>
        </p:nvCxnSpPr>
        <p:spPr>
          <a:xfrm>
            <a:off x="895350" y="2438400"/>
            <a:ext cx="6381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p:txBody>
          <a:bodyPr/>
          <a:lstStyle/>
          <a:p>
            <a:r>
              <a:rPr lang="da-DK"/>
              <a:t>Klik for at redigere titeltypografien i masteren</a:t>
            </a:r>
          </a:p>
        </p:txBody>
      </p:sp>
      <p:pic>
        <p:nvPicPr>
          <p:cNvPr id="8" name="Billede 7"/>
          <p:cNvPicPr>
            <a:picLocks noChangeAspect="1"/>
          </p:cNvPicPr>
          <p:nvPr userDrawn="1"/>
        </p:nvPicPr>
        <p:blipFill>
          <a:blip r:embed="rId3"/>
          <a:stretch>
            <a:fillRect/>
          </a:stretch>
        </p:blipFill>
        <p:spPr>
          <a:xfrm>
            <a:off x="852678" y="6286500"/>
            <a:ext cx="3778801" cy="371475"/>
          </a:xfrm>
          <a:prstGeom prst="rect">
            <a:avLst/>
          </a:prstGeom>
        </p:spPr>
      </p:pic>
    </p:spTree>
    <p:extLst>
      <p:ext uri="{BB962C8B-B14F-4D97-AF65-F5344CB8AC3E}">
        <p14:creationId xmlns:p14="http://schemas.microsoft.com/office/powerpoint/2010/main" val="3359502919"/>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9" name="Tekstfelt 8"/>
          <p:cNvSpPr txBox="1"/>
          <p:nvPr userDrawn="1"/>
        </p:nvSpPr>
        <p:spPr>
          <a:xfrm>
            <a:off x="0" y="1372427"/>
            <a:ext cx="12192000" cy="4385388"/>
          </a:xfrm>
          <a:prstGeom prst="rect">
            <a:avLst/>
          </a:prstGeom>
          <a:solidFill>
            <a:schemeClr val="bg1"/>
          </a:solidFill>
        </p:spPr>
        <p:txBody>
          <a:bodyPr wrap="square" rtlCol="0">
            <a:spAutoFit/>
          </a:bodyPr>
          <a:lstStyle/>
          <a:p>
            <a:endParaRPr lang="da-DK" dirty="0"/>
          </a:p>
        </p:txBody>
      </p:sp>
      <p:sp>
        <p:nvSpPr>
          <p:cNvPr id="14" name="Pladsholder til tekst 13"/>
          <p:cNvSpPr>
            <a:spLocks noGrp="1"/>
          </p:cNvSpPr>
          <p:nvPr>
            <p:ph type="body" sz="quarter" idx="14" hasCustomPrompt="1"/>
          </p:nvPr>
        </p:nvSpPr>
        <p:spPr>
          <a:xfrm>
            <a:off x="838200" y="1968500"/>
            <a:ext cx="10515600" cy="3708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da-DK" dirty="0"/>
              <a:t>Klik her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5" name="Titel 14"/>
          <p:cNvSpPr>
            <a:spLocks noGrp="1"/>
          </p:cNvSpPr>
          <p:nvPr>
            <p:ph type="title" hasCustomPrompt="1"/>
          </p:nvPr>
        </p:nvSpPr>
        <p:spPr/>
        <p:txBody>
          <a:bodyPr/>
          <a:lstStyle>
            <a:lvl1pPr>
              <a:defRPr>
                <a:solidFill>
                  <a:schemeClr val="bg1"/>
                </a:solidFill>
                <a:latin typeface="+mj-lt"/>
              </a:defRPr>
            </a:lvl1pPr>
          </a:lstStyle>
          <a:p>
            <a:r>
              <a:rPr lang="da-DK" dirty="0"/>
              <a:t>Klik her for at tilføje tekst</a:t>
            </a:r>
          </a:p>
        </p:txBody>
      </p:sp>
      <p:cxnSp>
        <p:nvCxnSpPr>
          <p:cNvPr id="25" name="Lige forbindelse 24"/>
          <p:cNvCxnSpPr/>
          <p:nvPr userDrawn="1"/>
        </p:nvCxnSpPr>
        <p:spPr>
          <a:xfrm flipV="1">
            <a:off x="872490" y="6207935"/>
            <a:ext cx="9892574" cy="1"/>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2" name="Tekstfelt 1"/>
          <p:cNvSpPr txBox="1"/>
          <p:nvPr userDrawn="1"/>
        </p:nvSpPr>
        <p:spPr>
          <a:xfrm>
            <a:off x="4559144" y="6433109"/>
            <a:ext cx="2519265" cy="261610"/>
          </a:xfrm>
          <a:prstGeom prst="rect">
            <a:avLst/>
          </a:prstGeom>
          <a:noFill/>
        </p:spPr>
        <p:txBody>
          <a:bodyPr wrap="square" rtlCol="0">
            <a:spAutoFit/>
          </a:bodyPr>
          <a:lstStyle/>
          <a:p>
            <a:pPr algn="ctr"/>
            <a:r>
              <a:rPr lang="da-DK" sz="1100" dirty="0">
                <a:solidFill>
                  <a:schemeClr val="bg2">
                    <a:lumMod val="25000"/>
                  </a:schemeClr>
                </a:solidFill>
              </a:rPr>
              <a:t>Slide </a:t>
            </a:r>
            <a:fld id="{67124694-DB3A-4115-80A7-D63FAF26C54D}" type="slidenum">
              <a:rPr lang="da-DK" sz="1100" smtClean="0">
                <a:solidFill>
                  <a:schemeClr val="bg2">
                    <a:lumMod val="25000"/>
                  </a:schemeClr>
                </a:solidFill>
              </a:rPr>
              <a:t>‹nr.›</a:t>
            </a:fld>
            <a:endParaRPr lang="da-DK" sz="1100" dirty="0">
              <a:solidFill>
                <a:schemeClr val="bg2">
                  <a:lumMod val="25000"/>
                </a:schemeClr>
              </a:solidFill>
            </a:endParaRPr>
          </a:p>
        </p:txBody>
      </p:sp>
      <p:pic>
        <p:nvPicPr>
          <p:cNvPr id="17" name="Billed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99173" y="5909125"/>
            <a:ext cx="829454" cy="728400"/>
          </a:xfrm>
          <a:prstGeom prst="rect">
            <a:avLst/>
          </a:prstGeom>
        </p:spPr>
      </p:pic>
      <p:pic>
        <p:nvPicPr>
          <p:cNvPr id="12" name="Billede 11"/>
          <p:cNvPicPr>
            <a:picLocks noChangeAspect="1"/>
          </p:cNvPicPr>
          <p:nvPr userDrawn="1"/>
        </p:nvPicPr>
        <p:blipFill>
          <a:blip r:embed="rId3"/>
          <a:stretch>
            <a:fillRect/>
          </a:stretch>
        </p:blipFill>
        <p:spPr>
          <a:xfrm>
            <a:off x="852962" y="6292127"/>
            <a:ext cx="2172178" cy="332216"/>
          </a:xfrm>
          <a:prstGeom prst="rect">
            <a:avLst/>
          </a:prstGeom>
        </p:spPr>
      </p:pic>
    </p:spTree>
    <p:extLst>
      <p:ext uri="{BB962C8B-B14F-4D97-AF65-F5344CB8AC3E}">
        <p14:creationId xmlns:p14="http://schemas.microsoft.com/office/powerpoint/2010/main" val="2329836676"/>
      </p:ext>
    </p:extLst>
  </p:cSld>
  <p:clrMapOvr>
    <a:masterClrMapping/>
  </p:clrMapOvr>
  <p:hf hdr="0" ftr="0" dt="0"/>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9" name="Tekstfelt 8"/>
          <p:cNvSpPr txBox="1"/>
          <p:nvPr userDrawn="1"/>
        </p:nvSpPr>
        <p:spPr>
          <a:xfrm>
            <a:off x="0" y="1372427"/>
            <a:ext cx="12192000" cy="4385388"/>
          </a:xfrm>
          <a:prstGeom prst="rect">
            <a:avLst/>
          </a:prstGeom>
          <a:solidFill>
            <a:schemeClr val="bg1"/>
          </a:solidFill>
        </p:spPr>
        <p:txBody>
          <a:bodyPr wrap="square" rtlCol="0">
            <a:spAutoFit/>
          </a:bodyPr>
          <a:lstStyle/>
          <a:p>
            <a:endParaRPr lang="da-DK" dirty="0"/>
          </a:p>
        </p:txBody>
      </p:sp>
      <p:sp>
        <p:nvSpPr>
          <p:cNvPr id="2" name="Titel 1"/>
          <p:cNvSpPr>
            <a:spLocks noGrp="1"/>
          </p:cNvSpPr>
          <p:nvPr>
            <p:ph type="title" hasCustomPrompt="1"/>
          </p:nvPr>
        </p:nvSpPr>
        <p:spPr>
          <a:xfrm>
            <a:off x="838200" y="365125"/>
            <a:ext cx="10515600" cy="1325563"/>
          </a:xfrm>
          <a:prstGeom prst="rect">
            <a:avLst/>
          </a:prstGeom>
        </p:spPr>
        <p:txBody>
          <a:bodyPr/>
          <a:lstStyle>
            <a:lvl1pPr>
              <a:defRPr>
                <a:solidFill>
                  <a:schemeClr val="bg1"/>
                </a:solidFill>
              </a:defRPr>
            </a:lvl1pPr>
          </a:lstStyle>
          <a:p>
            <a:r>
              <a:rPr lang="da-DK" dirty="0"/>
              <a:t>Klik her for at tilføje tekst</a:t>
            </a:r>
          </a:p>
        </p:txBody>
      </p:sp>
      <p:cxnSp>
        <p:nvCxnSpPr>
          <p:cNvPr id="15" name="Lige forbindelse 14"/>
          <p:cNvCxnSpPr/>
          <p:nvPr userDrawn="1"/>
        </p:nvCxnSpPr>
        <p:spPr>
          <a:xfrm flipV="1">
            <a:off x="872490" y="6207935"/>
            <a:ext cx="9892574" cy="1"/>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7" name="Tekstfelt 6"/>
          <p:cNvSpPr txBox="1"/>
          <p:nvPr userDrawn="1"/>
        </p:nvSpPr>
        <p:spPr>
          <a:xfrm>
            <a:off x="4559144" y="6433109"/>
            <a:ext cx="2519265" cy="261610"/>
          </a:xfrm>
          <a:prstGeom prst="rect">
            <a:avLst/>
          </a:prstGeom>
          <a:noFill/>
        </p:spPr>
        <p:txBody>
          <a:bodyPr wrap="square" rtlCol="0">
            <a:spAutoFit/>
          </a:bodyPr>
          <a:lstStyle/>
          <a:p>
            <a:pPr algn="ctr"/>
            <a:r>
              <a:rPr lang="da-DK" sz="1100" dirty="0">
                <a:solidFill>
                  <a:schemeClr val="bg2">
                    <a:lumMod val="25000"/>
                  </a:schemeClr>
                </a:solidFill>
              </a:rPr>
              <a:t>Slide </a:t>
            </a:r>
            <a:fld id="{67124694-DB3A-4115-80A7-D63FAF26C54D}" type="slidenum">
              <a:rPr lang="da-DK" sz="1100" smtClean="0">
                <a:solidFill>
                  <a:schemeClr val="bg2">
                    <a:lumMod val="25000"/>
                  </a:schemeClr>
                </a:solidFill>
              </a:rPr>
              <a:t>‹nr.›</a:t>
            </a:fld>
            <a:endParaRPr lang="da-DK" sz="1100" dirty="0">
              <a:solidFill>
                <a:schemeClr val="bg2">
                  <a:lumMod val="25000"/>
                </a:schemeClr>
              </a:solidFill>
            </a:endParaRPr>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99173" y="5909125"/>
            <a:ext cx="829454" cy="728400"/>
          </a:xfrm>
          <a:prstGeom prst="rect">
            <a:avLst/>
          </a:prstGeom>
        </p:spPr>
      </p:pic>
      <p:pic>
        <p:nvPicPr>
          <p:cNvPr id="12" name="Billede 11"/>
          <p:cNvPicPr>
            <a:picLocks noChangeAspect="1"/>
          </p:cNvPicPr>
          <p:nvPr userDrawn="1"/>
        </p:nvPicPr>
        <p:blipFill>
          <a:blip r:embed="rId3"/>
          <a:stretch>
            <a:fillRect/>
          </a:stretch>
        </p:blipFill>
        <p:spPr>
          <a:xfrm>
            <a:off x="852962" y="6292127"/>
            <a:ext cx="2172178" cy="332216"/>
          </a:xfrm>
          <a:prstGeom prst="rect">
            <a:avLst/>
          </a:prstGeom>
        </p:spPr>
      </p:pic>
    </p:spTree>
    <p:extLst>
      <p:ext uri="{BB962C8B-B14F-4D97-AF65-F5344CB8AC3E}">
        <p14:creationId xmlns:p14="http://schemas.microsoft.com/office/powerpoint/2010/main" val="3866327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10" name="Tekstfelt 9"/>
          <p:cNvSpPr txBox="1"/>
          <p:nvPr userDrawn="1"/>
        </p:nvSpPr>
        <p:spPr>
          <a:xfrm>
            <a:off x="0" y="1372427"/>
            <a:ext cx="12192000" cy="4385388"/>
          </a:xfrm>
          <a:prstGeom prst="rect">
            <a:avLst/>
          </a:prstGeom>
          <a:solidFill>
            <a:schemeClr val="bg1"/>
          </a:solidFill>
        </p:spPr>
        <p:txBody>
          <a:bodyPr wrap="square" rtlCol="0">
            <a:spAutoFit/>
          </a:bodyPr>
          <a:lstStyle/>
          <a:p>
            <a:endParaRPr lang="da-DK" dirty="0"/>
          </a:p>
        </p:txBody>
      </p:sp>
      <p:sp>
        <p:nvSpPr>
          <p:cNvPr id="2" name="Titel 1"/>
          <p:cNvSpPr>
            <a:spLocks noGrp="1"/>
          </p:cNvSpPr>
          <p:nvPr>
            <p:ph type="title"/>
          </p:nvPr>
        </p:nvSpPr>
        <p:spPr>
          <a:xfrm>
            <a:off x="831850" y="1709738"/>
            <a:ext cx="10515600" cy="2852737"/>
          </a:xfrm>
          <a:prstGeom prst="rect">
            <a:avLst/>
          </a:prstGeom>
        </p:spPr>
        <p:txBody>
          <a:bodyPr anchor="b"/>
          <a:lstStyle>
            <a:lvl1pPr>
              <a:defRPr sz="6000"/>
            </a:lvl1pPr>
          </a:lstStyle>
          <a:p>
            <a:r>
              <a:rPr lang="da-DK"/>
              <a:t>Klik for at redigere titeltypografien i masteren</a:t>
            </a:r>
            <a:endParaRPr lang="da-DK" dirty="0"/>
          </a:p>
        </p:txBody>
      </p:sp>
      <p:sp>
        <p:nvSpPr>
          <p:cNvPr id="3" name="Pladsholder til tekst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cxnSp>
        <p:nvCxnSpPr>
          <p:cNvPr id="21" name="Lige forbindelse 20"/>
          <p:cNvCxnSpPr/>
          <p:nvPr userDrawn="1"/>
        </p:nvCxnSpPr>
        <p:spPr>
          <a:xfrm flipV="1">
            <a:off x="872490" y="6207935"/>
            <a:ext cx="9892574" cy="1"/>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8" name="Tekstfelt 7"/>
          <p:cNvSpPr txBox="1"/>
          <p:nvPr userDrawn="1"/>
        </p:nvSpPr>
        <p:spPr>
          <a:xfrm>
            <a:off x="4559144" y="6433109"/>
            <a:ext cx="2519265" cy="261610"/>
          </a:xfrm>
          <a:prstGeom prst="rect">
            <a:avLst/>
          </a:prstGeom>
          <a:noFill/>
        </p:spPr>
        <p:txBody>
          <a:bodyPr wrap="square" rtlCol="0">
            <a:spAutoFit/>
          </a:bodyPr>
          <a:lstStyle/>
          <a:p>
            <a:pPr algn="ctr"/>
            <a:r>
              <a:rPr lang="da-DK" sz="1100" dirty="0">
                <a:solidFill>
                  <a:schemeClr val="bg2">
                    <a:lumMod val="25000"/>
                  </a:schemeClr>
                </a:solidFill>
              </a:rPr>
              <a:t>Slide </a:t>
            </a:r>
            <a:fld id="{67124694-DB3A-4115-80A7-D63FAF26C54D}" type="slidenum">
              <a:rPr lang="da-DK" sz="1100" smtClean="0">
                <a:solidFill>
                  <a:schemeClr val="bg2">
                    <a:lumMod val="25000"/>
                  </a:schemeClr>
                </a:solidFill>
              </a:rPr>
              <a:t>‹nr.›</a:t>
            </a:fld>
            <a:endParaRPr lang="da-DK" sz="1100" dirty="0">
              <a:solidFill>
                <a:schemeClr val="bg2">
                  <a:lumMod val="25000"/>
                </a:schemeClr>
              </a:solidFill>
            </a:endParaRPr>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99173" y="5909125"/>
            <a:ext cx="829454" cy="728400"/>
          </a:xfrm>
          <a:prstGeom prst="rect">
            <a:avLst/>
          </a:prstGeom>
        </p:spPr>
      </p:pic>
      <p:pic>
        <p:nvPicPr>
          <p:cNvPr id="12" name="Billede 11"/>
          <p:cNvPicPr>
            <a:picLocks noChangeAspect="1"/>
          </p:cNvPicPr>
          <p:nvPr userDrawn="1"/>
        </p:nvPicPr>
        <p:blipFill>
          <a:blip r:embed="rId3"/>
          <a:stretch>
            <a:fillRect/>
          </a:stretch>
        </p:blipFill>
        <p:spPr>
          <a:xfrm>
            <a:off x="852962" y="6292127"/>
            <a:ext cx="2172178" cy="332216"/>
          </a:xfrm>
          <a:prstGeom prst="rect">
            <a:avLst/>
          </a:prstGeom>
        </p:spPr>
      </p:pic>
    </p:spTree>
    <p:extLst>
      <p:ext uri="{BB962C8B-B14F-4D97-AF65-F5344CB8AC3E}">
        <p14:creationId xmlns:p14="http://schemas.microsoft.com/office/powerpoint/2010/main" val="152927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11" name="Tekstfelt 10"/>
          <p:cNvSpPr txBox="1"/>
          <p:nvPr userDrawn="1"/>
        </p:nvSpPr>
        <p:spPr>
          <a:xfrm>
            <a:off x="0" y="1372427"/>
            <a:ext cx="12192000" cy="4385388"/>
          </a:xfrm>
          <a:prstGeom prst="rect">
            <a:avLst/>
          </a:prstGeom>
          <a:solidFill>
            <a:schemeClr val="bg1"/>
          </a:solidFill>
        </p:spPr>
        <p:txBody>
          <a:bodyPr wrap="square" rtlCol="0">
            <a:spAutoFit/>
          </a:bodyPr>
          <a:lstStyle/>
          <a:p>
            <a:endParaRPr lang="da-DK" dirty="0"/>
          </a:p>
        </p:txBody>
      </p:sp>
      <p:sp>
        <p:nvSpPr>
          <p:cNvPr id="2" name="Titel 1"/>
          <p:cNvSpPr>
            <a:spLocks noGrp="1"/>
          </p:cNvSpPr>
          <p:nvPr>
            <p:ph type="title"/>
          </p:nvPr>
        </p:nvSpPr>
        <p:spPr>
          <a:xfrm>
            <a:off x="838200" y="365125"/>
            <a:ext cx="10515600" cy="1325563"/>
          </a:xfrm>
          <a:prstGeom prst="rect">
            <a:avLst/>
          </a:prstGeom>
        </p:spPr>
        <p:txBody>
          <a:bodyPr/>
          <a:lstStyle>
            <a:lvl1pPr>
              <a:defRPr>
                <a:solidFill>
                  <a:schemeClr val="bg1"/>
                </a:solidFill>
              </a:defRPr>
            </a:lvl1pPr>
          </a:lstStyle>
          <a:p>
            <a:r>
              <a:rPr lang="da-DK"/>
              <a:t>Klik for at redigere titeltypografien i masteren</a:t>
            </a:r>
            <a:endParaRPr lang="da-DK" dirty="0"/>
          </a:p>
        </p:txBody>
      </p:sp>
      <p:sp>
        <p:nvSpPr>
          <p:cNvPr id="3" name="Pladsholder til indhold 2"/>
          <p:cNvSpPr>
            <a:spLocks noGrp="1"/>
          </p:cNvSpPr>
          <p:nvPr>
            <p:ph sz="half" idx="1"/>
          </p:nvPr>
        </p:nvSpPr>
        <p:spPr>
          <a:xfrm>
            <a:off x="838200" y="1825625"/>
            <a:ext cx="5181600" cy="4351338"/>
          </a:xfrm>
          <a:prstGeom prst="rect">
            <a:avLst/>
          </a:prstGeo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6172200" y="1825625"/>
            <a:ext cx="5181600" cy="4351338"/>
          </a:xfrm>
          <a:prstGeom prst="rect">
            <a:avLst/>
          </a:prstGeo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cxnSp>
        <p:nvCxnSpPr>
          <p:cNvPr id="18" name="Lige forbindelse 17"/>
          <p:cNvCxnSpPr/>
          <p:nvPr userDrawn="1"/>
        </p:nvCxnSpPr>
        <p:spPr>
          <a:xfrm flipV="1">
            <a:off x="872490" y="6207935"/>
            <a:ext cx="9892574" cy="1"/>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kstfelt 8"/>
          <p:cNvSpPr txBox="1"/>
          <p:nvPr userDrawn="1"/>
        </p:nvSpPr>
        <p:spPr>
          <a:xfrm>
            <a:off x="4559144" y="6433109"/>
            <a:ext cx="2519265" cy="261610"/>
          </a:xfrm>
          <a:prstGeom prst="rect">
            <a:avLst/>
          </a:prstGeom>
          <a:noFill/>
        </p:spPr>
        <p:txBody>
          <a:bodyPr wrap="square" rtlCol="0">
            <a:spAutoFit/>
          </a:bodyPr>
          <a:lstStyle/>
          <a:p>
            <a:pPr algn="ctr"/>
            <a:r>
              <a:rPr lang="da-DK" sz="1100" dirty="0">
                <a:solidFill>
                  <a:schemeClr val="bg2">
                    <a:lumMod val="25000"/>
                  </a:schemeClr>
                </a:solidFill>
              </a:rPr>
              <a:t>Slide </a:t>
            </a:r>
            <a:fld id="{67124694-DB3A-4115-80A7-D63FAF26C54D}" type="slidenum">
              <a:rPr lang="da-DK" sz="1100" smtClean="0">
                <a:solidFill>
                  <a:schemeClr val="bg2">
                    <a:lumMod val="25000"/>
                  </a:schemeClr>
                </a:solidFill>
              </a:rPr>
              <a:t>‹nr.›</a:t>
            </a:fld>
            <a:endParaRPr lang="da-DK" sz="1100" dirty="0">
              <a:solidFill>
                <a:schemeClr val="bg2">
                  <a:lumMod val="25000"/>
                </a:schemeClr>
              </a:solidFill>
            </a:endParaRP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99173" y="5909125"/>
            <a:ext cx="829454" cy="728400"/>
          </a:xfrm>
          <a:prstGeom prst="rect">
            <a:avLst/>
          </a:prstGeom>
        </p:spPr>
      </p:pic>
      <p:pic>
        <p:nvPicPr>
          <p:cNvPr id="13" name="Billede 12"/>
          <p:cNvPicPr>
            <a:picLocks noChangeAspect="1"/>
          </p:cNvPicPr>
          <p:nvPr userDrawn="1"/>
        </p:nvPicPr>
        <p:blipFill>
          <a:blip r:embed="rId3"/>
          <a:stretch>
            <a:fillRect/>
          </a:stretch>
        </p:blipFill>
        <p:spPr>
          <a:xfrm>
            <a:off x="852962" y="6292127"/>
            <a:ext cx="2172178" cy="332216"/>
          </a:xfrm>
          <a:prstGeom prst="rect">
            <a:avLst/>
          </a:prstGeom>
        </p:spPr>
      </p:pic>
    </p:spTree>
    <p:extLst>
      <p:ext uri="{BB962C8B-B14F-4D97-AF65-F5344CB8AC3E}">
        <p14:creationId xmlns:p14="http://schemas.microsoft.com/office/powerpoint/2010/main" val="60175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3" name="Tekstfelt 12"/>
          <p:cNvSpPr txBox="1"/>
          <p:nvPr userDrawn="1"/>
        </p:nvSpPr>
        <p:spPr>
          <a:xfrm>
            <a:off x="0" y="1372427"/>
            <a:ext cx="12192000" cy="4385388"/>
          </a:xfrm>
          <a:prstGeom prst="rect">
            <a:avLst/>
          </a:prstGeom>
          <a:solidFill>
            <a:schemeClr val="bg1"/>
          </a:solidFill>
        </p:spPr>
        <p:txBody>
          <a:bodyPr wrap="square" rtlCol="0">
            <a:spAutoFit/>
          </a:bodyPr>
          <a:lstStyle/>
          <a:p>
            <a:endParaRPr lang="da-DK" dirty="0"/>
          </a:p>
        </p:txBody>
      </p:sp>
      <p:sp>
        <p:nvSpPr>
          <p:cNvPr id="2" name="Titel 1"/>
          <p:cNvSpPr>
            <a:spLocks noGrp="1"/>
          </p:cNvSpPr>
          <p:nvPr>
            <p:ph type="title"/>
          </p:nvPr>
        </p:nvSpPr>
        <p:spPr>
          <a:xfrm>
            <a:off x="839788" y="365125"/>
            <a:ext cx="10515600" cy="1325563"/>
          </a:xfrm>
          <a:prstGeom prst="rect">
            <a:avLst/>
          </a:prstGeom>
        </p:spPr>
        <p:txBody>
          <a:bodyPr/>
          <a:lstStyle>
            <a:lvl1pPr>
              <a:defRPr>
                <a:solidFill>
                  <a:schemeClr val="bg1"/>
                </a:solidFill>
              </a:defRPr>
            </a:lvl1pPr>
          </a:lstStyle>
          <a:p>
            <a:r>
              <a:rPr lang="da-DK"/>
              <a:t>Klik for at redigere titeltypografien i masteren</a:t>
            </a:r>
            <a:endParaRPr lang="da-DK" dirty="0"/>
          </a:p>
        </p:txBody>
      </p:sp>
      <p:sp>
        <p:nvSpPr>
          <p:cNvPr id="3" name="Pladsholder til tekst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p:cNvSpPr>
            <a:spLocks noGrp="1"/>
          </p:cNvSpPr>
          <p:nvPr>
            <p:ph sz="half" idx="2"/>
          </p:nvPr>
        </p:nvSpPr>
        <p:spPr>
          <a:xfrm>
            <a:off x="839788" y="2505075"/>
            <a:ext cx="5157787" cy="3684588"/>
          </a:xfrm>
          <a:prstGeom prst="rect">
            <a:avLst/>
          </a:prstGeo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p:cNvSpPr>
            <a:spLocks noGrp="1"/>
          </p:cNvSpPr>
          <p:nvPr>
            <p:ph sz="quarter" idx="4"/>
          </p:nvPr>
        </p:nvSpPr>
        <p:spPr>
          <a:xfrm>
            <a:off x="6172200" y="2505075"/>
            <a:ext cx="5183188" cy="3684588"/>
          </a:xfrm>
          <a:prstGeom prst="rect">
            <a:avLst/>
          </a:prstGeo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cxnSp>
        <p:nvCxnSpPr>
          <p:cNvPr id="19" name="Lige forbindelse 18"/>
          <p:cNvCxnSpPr/>
          <p:nvPr userDrawn="1"/>
        </p:nvCxnSpPr>
        <p:spPr>
          <a:xfrm flipV="1">
            <a:off x="872490" y="6207935"/>
            <a:ext cx="9892574" cy="1"/>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1" name="Tekstfelt 10"/>
          <p:cNvSpPr txBox="1"/>
          <p:nvPr userDrawn="1"/>
        </p:nvSpPr>
        <p:spPr>
          <a:xfrm>
            <a:off x="4559144" y="6433109"/>
            <a:ext cx="2519265" cy="261610"/>
          </a:xfrm>
          <a:prstGeom prst="rect">
            <a:avLst/>
          </a:prstGeom>
          <a:noFill/>
        </p:spPr>
        <p:txBody>
          <a:bodyPr wrap="square" rtlCol="0">
            <a:spAutoFit/>
          </a:bodyPr>
          <a:lstStyle/>
          <a:p>
            <a:pPr algn="ctr"/>
            <a:r>
              <a:rPr lang="da-DK" sz="1100" dirty="0">
                <a:solidFill>
                  <a:schemeClr val="bg2">
                    <a:lumMod val="25000"/>
                  </a:schemeClr>
                </a:solidFill>
              </a:rPr>
              <a:t>Slide </a:t>
            </a:r>
            <a:fld id="{67124694-DB3A-4115-80A7-D63FAF26C54D}" type="slidenum">
              <a:rPr lang="da-DK" sz="1100" smtClean="0">
                <a:solidFill>
                  <a:schemeClr val="bg2">
                    <a:lumMod val="25000"/>
                  </a:schemeClr>
                </a:solidFill>
              </a:rPr>
              <a:t>‹nr.›</a:t>
            </a:fld>
            <a:endParaRPr lang="da-DK" sz="1100" dirty="0">
              <a:solidFill>
                <a:schemeClr val="bg2">
                  <a:lumMod val="25000"/>
                </a:schemeClr>
              </a:solidFill>
            </a:endParaRPr>
          </a:p>
        </p:txBody>
      </p:sp>
      <p:pic>
        <p:nvPicPr>
          <p:cNvPr id="14" name="Bille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99173" y="5909125"/>
            <a:ext cx="829454" cy="728400"/>
          </a:xfrm>
          <a:prstGeom prst="rect">
            <a:avLst/>
          </a:prstGeom>
        </p:spPr>
      </p:pic>
      <p:pic>
        <p:nvPicPr>
          <p:cNvPr id="15" name="Billede 14"/>
          <p:cNvPicPr>
            <a:picLocks noChangeAspect="1"/>
          </p:cNvPicPr>
          <p:nvPr userDrawn="1"/>
        </p:nvPicPr>
        <p:blipFill>
          <a:blip r:embed="rId3"/>
          <a:stretch>
            <a:fillRect/>
          </a:stretch>
        </p:blipFill>
        <p:spPr>
          <a:xfrm>
            <a:off x="852962" y="6292127"/>
            <a:ext cx="2172178" cy="332216"/>
          </a:xfrm>
          <a:prstGeom prst="rect">
            <a:avLst/>
          </a:prstGeom>
        </p:spPr>
      </p:pic>
    </p:spTree>
    <p:extLst>
      <p:ext uri="{BB962C8B-B14F-4D97-AF65-F5344CB8AC3E}">
        <p14:creationId xmlns:p14="http://schemas.microsoft.com/office/powerpoint/2010/main" val="33052396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8" name="Tekstfelt 7"/>
          <p:cNvSpPr txBox="1"/>
          <p:nvPr userDrawn="1"/>
        </p:nvSpPr>
        <p:spPr>
          <a:xfrm>
            <a:off x="0" y="1372427"/>
            <a:ext cx="12192000" cy="4385388"/>
          </a:xfrm>
          <a:prstGeom prst="rect">
            <a:avLst/>
          </a:prstGeom>
          <a:solidFill>
            <a:schemeClr val="bg1"/>
          </a:solidFill>
        </p:spPr>
        <p:txBody>
          <a:bodyPr wrap="square" rtlCol="0">
            <a:spAutoFit/>
          </a:bodyPr>
          <a:lstStyle/>
          <a:p>
            <a:endParaRPr lang="da-DK" dirty="0"/>
          </a:p>
        </p:txBody>
      </p:sp>
      <p:cxnSp>
        <p:nvCxnSpPr>
          <p:cNvPr id="15" name="Lige forbindelse 14"/>
          <p:cNvCxnSpPr/>
          <p:nvPr userDrawn="1"/>
        </p:nvCxnSpPr>
        <p:spPr>
          <a:xfrm flipV="1">
            <a:off x="872490" y="6207935"/>
            <a:ext cx="9892574" cy="1"/>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6" name="Tekstfelt 5"/>
          <p:cNvSpPr txBox="1"/>
          <p:nvPr userDrawn="1"/>
        </p:nvSpPr>
        <p:spPr>
          <a:xfrm>
            <a:off x="4559144" y="6433109"/>
            <a:ext cx="2519265" cy="261610"/>
          </a:xfrm>
          <a:prstGeom prst="rect">
            <a:avLst/>
          </a:prstGeom>
          <a:noFill/>
        </p:spPr>
        <p:txBody>
          <a:bodyPr wrap="square" rtlCol="0">
            <a:spAutoFit/>
          </a:bodyPr>
          <a:lstStyle/>
          <a:p>
            <a:pPr algn="ctr"/>
            <a:r>
              <a:rPr lang="da-DK" sz="1100" dirty="0">
                <a:solidFill>
                  <a:schemeClr val="bg2">
                    <a:lumMod val="25000"/>
                  </a:schemeClr>
                </a:solidFill>
              </a:rPr>
              <a:t>Slide </a:t>
            </a:r>
            <a:fld id="{67124694-DB3A-4115-80A7-D63FAF26C54D}" type="slidenum">
              <a:rPr lang="da-DK" sz="1100" smtClean="0">
                <a:solidFill>
                  <a:schemeClr val="bg2">
                    <a:lumMod val="25000"/>
                  </a:schemeClr>
                </a:solidFill>
              </a:rPr>
              <a:t>‹nr.›</a:t>
            </a:fld>
            <a:endParaRPr lang="da-DK" sz="1100" dirty="0">
              <a:solidFill>
                <a:schemeClr val="bg2">
                  <a:lumMod val="25000"/>
                </a:schemeClr>
              </a:solidFill>
            </a:endParaRPr>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99173" y="5909125"/>
            <a:ext cx="829454" cy="728400"/>
          </a:xfrm>
          <a:prstGeom prst="rect">
            <a:avLst/>
          </a:prstGeom>
        </p:spPr>
      </p:pic>
      <p:pic>
        <p:nvPicPr>
          <p:cNvPr id="10" name="Billede 9"/>
          <p:cNvPicPr>
            <a:picLocks noChangeAspect="1"/>
          </p:cNvPicPr>
          <p:nvPr userDrawn="1"/>
        </p:nvPicPr>
        <p:blipFill>
          <a:blip r:embed="rId3"/>
          <a:stretch>
            <a:fillRect/>
          </a:stretch>
        </p:blipFill>
        <p:spPr>
          <a:xfrm>
            <a:off x="852962" y="6292127"/>
            <a:ext cx="2172178" cy="332216"/>
          </a:xfrm>
          <a:prstGeom prst="rect">
            <a:avLst/>
          </a:prstGeom>
        </p:spPr>
      </p:pic>
    </p:spTree>
    <p:extLst>
      <p:ext uri="{BB962C8B-B14F-4D97-AF65-F5344CB8AC3E}">
        <p14:creationId xmlns:p14="http://schemas.microsoft.com/office/powerpoint/2010/main" val="134318100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11" name="Tekstfelt 10"/>
          <p:cNvSpPr txBox="1"/>
          <p:nvPr userDrawn="1"/>
        </p:nvSpPr>
        <p:spPr>
          <a:xfrm>
            <a:off x="0" y="1372427"/>
            <a:ext cx="12192000" cy="4385388"/>
          </a:xfrm>
          <a:prstGeom prst="rect">
            <a:avLst/>
          </a:prstGeom>
          <a:solidFill>
            <a:schemeClr val="bg1"/>
          </a:solidFill>
        </p:spPr>
        <p:txBody>
          <a:bodyPr wrap="square" rtlCol="0">
            <a:spAutoFit/>
          </a:bodyPr>
          <a:lstStyle/>
          <a:p>
            <a:endParaRPr lang="da-DK" dirty="0"/>
          </a:p>
        </p:txBody>
      </p:sp>
      <p:sp>
        <p:nvSpPr>
          <p:cNvPr id="2" name="Titel 1"/>
          <p:cNvSpPr>
            <a:spLocks noGrp="1"/>
          </p:cNvSpPr>
          <p:nvPr>
            <p:ph type="title"/>
          </p:nvPr>
        </p:nvSpPr>
        <p:spPr>
          <a:xfrm>
            <a:off x="839788" y="1190624"/>
            <a:ext cx="3932237" cy="1562101"/>
          </a:xfrm>
          <a:prstGeom prst="rect">
            <a:avLst/>
          </a:prstGeom>
        </p:spPr>
        <p:txBody>
          <a:bodyPr anchor="b"/>
          <a:lstStyle>
            <a:lvl1pPr>
              <a:defRPr sz="3200"/>
            </a:lvl1pPr>
          </a:lstStyle>
          <a:p>
            <a:r>
              <a:rPr lang="da-DK"/>
              <a:t>Klik for at redigere titeltypografien i masteren</a:t>
            </a:r>
            <a:endParaRPr lang="da-DK" dirty="0"/>
          </a:p>
        </p:txBody>
      </p:sp>
      <p:sp>
        <p:nvSpPr>
          <p:cNvPr id="3" name="Pladsholder til indhold 2"/>
          <p:cNvSpPr>
            <a:spLocks noGrp="1"/>
          </p:cNvSpPr>
          <p:nvPr>
            <p:ph idx="1"/>
          </p:nvPr>
        </p:nvSpPr>
        <p:spPr>
          <a:xfrm>
            <a:off x="5183188" y="1832770"/>
            <a:ext cx="6172200" cy="402828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839788" y="2881315"/>
            <a:ext cx="3932237" cy="298767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cxnSp>
        <p:nvCxnSpPr>
          <p:cNvPr id="17" name="Lige forbindelse 16"/>
          <p:cNvCxnSpPr/>
          <p:nvPr userDrawn="1"/>
        </p:nvCxnSpPr>
        <p:spPr>
          <a:xfrm flipV="1">
            <a:off x="872490" y="6207935"/>
            <a:ext cx="9892574" cy="1"/>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kstfelt 8"/>
          <p:cNvSpPr txBox="1"/>
          <p:nvPr userDrawn="1"/>
        </p:nvSpPr>
        <p:spPr>
          <a:xfrm>
            <a:off x="4559144" y="6433109"/>
            <a:ext cx="2519265" cy="261610"/>
          </a:xfrm>
          <a:prstGeom prst="rect">
            <a:avLst/>
          </a:prstGeom>
          <a:noFill/>
        </p:spPr>
        <p:txBody>
          <a:bodyPr wrap="square" rtlCol="0">
            <a:spAutoFit/>
          </a:bodyPr>
          <a:lstStyle/>
          <a:p>
            <a:pPr algn="ctr"/>
            <a:r>
              <a:rPr lang="da-DK" sz="1100" dirty="0">
                <a:solidFill>
                  <a:schemeClr val="bg2">
                    <a:lumMod val="25000"/>
                  </a:schemeClr>
                </a:solidFill>
              </a:rPr>
              <a:t>Slide </a:t>
            </a:r>
            <a:fld id="{67124694-DB3A-4115-80A7-D63FAF26C54D}" type="slidenum">
              <a:rPr lang="da-DK" sz="1100" smtClean="0">
                <a:solidFill>
                  <a:schemeClr val="bg2">
                    <a:lumMod val="25000"/>
                  </a:schemeClr>
                </a:solidFill>
              </a:rPr>
              <a:t>‹nr.›</a:t>
            </a:fld>
            <a:endParaRPr lang="da-DK" sz="1100" dirty="0">
              <a:solidFill>
                <a:schemeClr val="bg2">
                  <a:lumMod val="25000"/>
                </a:schemeClr>
              </a:solidFill>
            </a:endParaRP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99173" y="5909125"/>
            <a:ext cx="829454" cy="728400"/>
          </a:xfrm>
          <a:prstGeom prst="rect">
            <a:avLst/>
          </a:prstGeom>
        </p:spPr>
      </p:pic>
      <p:pic>
        <p:nvPicPr>
          <p:cNvPr id="13" name="Billede 12"/>
          <p:cNvPicPr>
            <a:picLocks noChangeAspect="1"/>
          </p:cNvPicPr>
          <p:nvPr userDrawn="1"/>
        </p:nvPicPr>
        <p:blipFill>
          <a:blip r:embed="rId3"/>
          <a:stretch>
            <a:fillRect/>
          </a:stretch>
        </p:blipFill>
        <p:spPr>
          <a:xfrm>
            <a:off x="852962" y="6292127"/>
            <a:ext cx="2172178" cy="332216"/>
          </a:xfrm>
          <a:prstGeom prst="rect">
            <a:avLst/>
          </a:prstGeom>
        </p:spPr>
      </p:pic>
    </p:spTree>
    <p:extLst>
      <p:ext uri="{BB962C8B-B14F-4D97-AF65-F5344CB8AC3E}">
        <p14:creationId xmlns:p14="http://schemas.microsoft.com/office/powerpoint/2010/main" val="267751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1" name="Tekstfelt 10"/>
          <p:cNvSpPr txBox="1"/>
          <p:nvPr userDrawn="1"/>
        </p:nvSpPr>
        <p:spPr>
          <a:xfrm>
            <a:off x="0" y="1372427"/>
            <a:ext cx="12192000" cy="4385388"/>
          </a:xfrm>
          <a:prstGeom prst="rect">
            <a:avLst/>
          </a:prstGeom>
          <a:solidFill>
            <a:schemeClr val="bg1"/>
          </a:solidFill>
        </p:spPr>
        <p:txBody>
          <a:bodyPr wrap="square" rtlCol="0">
            <a:spAutoFit/>
          </a:bodyPr>
          <a:lstStyle/>
          <a:p>
            <a:endParaRPr lang="da-DK" dirty="0"/>
          </a:p>
        </p:txBody>
      </p:sp>
      <p:sp>
        <p:nvSpPr>
          <p:cNvPr id="2" name="Titel 1"/>
          <p:cNvSpPr>
            <a:spLocks noGrp="1"/>
          </p:cNvSpPr>
          <p:nvPr>
            <p:ph type="title"/>
          </p:nvPr>
        </p:nvSpPr>
        <p:spPr>
          <a:xfrm>
            <a:off x="839788" y="1153323"/>
            <a:ext cx="3932237" cy="1600200"/>
          </a:xfrm>
          <a:prstGeom prst="rect">
            <a:avLst/>
          </a:prstGeom>
        </p:spPr>
        <p:txBody>
          <a:bodyPr anchor="b"/>
          <a:lstStyle>
            <a:lvl1pPr>
              <a:defRPr sz="3200"/>
            </a:lvl1pPr>
          </a:lstStyle>
          <a:p>
            <a:r>
              <a:rPr lang="da-DK"/>
              <a:t>Klik for at redigere titeltypografien i masteren</a:t>
            </a:r>
          </a:p>
        </p:txBody>
      </p:sp>
      <p:sp>
        <p:nvSpPr>
          <p:cNvPr id="3" name="Pladsholder til billede 2"/>
          <p:cNvSpPr>
            <a:spLocks noGrp="1"/>
          </p:cNvSpPr>
          <p:nvPr>
            <p:ph type="pic" idx="1"/>
          </p:nvPr>
        </p:nvSpPr>
        <p:spPr>
          <a:xfrm>
            <a:off x="5183188" y="1790700"/>
            <a:ext cx="6172200" cy="40703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p>
        </p:txBody>
      </p:sp>
      <p:sp>
        <p:nvSpPr>
          <p:cNvPr id="4" name="Pladsholder til tekst 3"/>
          <p:cNvSpPr>
            <a:spLocks noGrp="1"/>
          </p:cNvSpPr>
          <p:nvPr>
            <p:ph type="body" sz="half" idx="2"/>
          </p:nvPr>
        </p:nvSpPr>
        <p:spPr>
          <a:xfrm>
            <a:off x="839788" y="2876550"/>
            <a:ext cx="3932237" cy="299243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cxnSp>
        <p:nvCxnSpPr>
          <p:cNvPr id="17" name="Lige forbindelse 16"/>
          <p:cNvCxnSpPr/>
          <p:nvPr userDrawn="1"/>
        </p:nvCxnSpPr>
        <p:spPr>
          <a:xfrm flipV="1">
            <a:off x="872490" y="6207935"/>
            <a:ext cx="9892574" cy="1"/>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kstfelt 8"/>
          <p:cNvSpPr txBox="1"/>
          <p:nvPr userDrawn="1"/>
        </p:nvSpPr>
        <p:spPr>
          <a:xfrm>
            <a:off x="4559144" y="6433109"/>
            <a:ext cx="2519265" cy="261610"/>
          </a:xfrm>
          <a:prstGeom prst="rect">
            <a:avLst/>
          </a:prstGeom>
          <a:noFill/>
        </p:spPr>
        <p:txBody>
          <a:bodyPr wrap="square" rtlCol="0">
            <a:spAutoFit/>
          </a:bodyPr>
          <a:lstStyle/>
          <a:p>
            <a:pPr algn="ctr"/>
            <a:r>
              <a:rPr lang="da-DK" sz="1100" dirty="0">
                <a:solidFill>
                  <a:schemeClr val="bg2">
                    <a:lumMod val="25000"/>
                  </a:schemeClr>
                </a:solidFill>
              </a:rPr>
              <a:t>Slide </a:t>
            </a:r>
            <a:fld id="{67124694-DB3A-4115-80A7-D63FAF26C54D}" type="slidenum">
              <a:rPr lang="da-DK" sz="1100" smtClean="0">
                <a:solidFill>
                  <a:schemeClr val="bg2">
                    <a:lumMod val="25000"/>
                  </a:schemeClr>
                </a:solidFill>
              </a:rPr>
              <a:t>‹nr.›</a:t>
            </a:fld>
            <a:endParaRPr lang="da-DK" sz="1100" dirty="0">
              <a:solidFill>
                <a:schemeClr val="bg2">
                  <a:lumMod val="25000"/>
                </a:schemeClr>
              </a:solidFill>
            </a:endParaRP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99173" y="5909125"/>
            <a:ext cx="829454" cy="728400"/>
          </a:xfrm>
          <a:prstGeom prst="rect">
            <a:avLst/>
          </a:prstGeom>
        </p:spPr>
      </p:pic>
      <p:pic>
        <p:nvPicPr>
          <p:cNvPr id="13" name="Billede 12"/>
          <p:cNvPicPr>
            <a:picLocks noChangeAspect="1"/>
          </p:cNvPicPr>
          <p:nvPr userDrawn="1"/>
        </p:nvPicPr>
        <p:blipFill>
          <a:blip r:embed="rId3"/>
          <a:stretch>
            <a:fillRect/>
          </a:stretch>
        </p:blipFill>
        <p:spPr>
          <a:xfrm>
            <a:off x="852962" y="6292127"/>
            <a:ext cx="2172178" cy="332216"/>
          </a:xfrm>
          <a:prstGeom prst="rect">
            <a:avLst/>
          </a:prstGeom>
        </p:spPr>
      </p:pic>
    </p:spTree>
    <p:extLst>
      <p:ext uri="{BB962C8B-B14F-4D97-AF65-F5344CB8AC3E}">
        <p14:creationId xmlns:p14="http://schemas.microsoft.com/office/powerpoint/2010/main" val="341761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Pladsholder til titel 1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dirty="0"/>
              <a:t>Klik for at redigere i master</a:t>
            </a:r>
          </a:p>
        </p:txBody>
      </p:sp>
      <p:sp>
        <p:nvSpPr>
          <p:cNvPr id="15" name="Pladsholder til tekst 14"/>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3" name="Billede 2"/>
          <p:cNvPicPr>
            <a:picLocks noChangeAspect="1"/>
          </p:cNvPicPr>
          <p:nvPr userDrawn="1"/>
        </p:nvPicPr>
        <p:blipFill rotWithShape="1">
          <a:blip r:embed="rId11" cstate="print">
            <a:extLst>
              <a:ext uri="{28A0092B-C50C-407E-A947-70E740481C1C}">
                <a14:useLocalDpi xmlns:a14="http://schemas.microsoft.com/office/drawing/2010/main" val="0"/>
              </a:ext>
            </a:extLst>
          </a:blip>
          <a:srcRect l="29759" r="-2"/>
          <a:stretch/>
        </p:blipFill>
        <p:spPr>
          <a:xfrm rot="16200000">
            <a:off x="3267075" y="-3267075"/>
            <a:ext cx="5657850" cy="12192000"/>
          </a:xfrm>
          <a:prstGeom prst="rect">
            <a:avLst/>
          </a:prstGeom>
        </p:spPr>
      </p:pic>
    </p:spTree>
    <p:extLst>
      <p:ext uri="{BB962C8B-B14F-4D97-AF65-F5344CB8AC3E}">
        <p14:creationId xmlns:p14="http://schemas.microsoft.com/office/powerpoint/2010/main" val="2980346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34002" y="1331913"/>
            <a:ext cx="5409623" cy="1290637"/>
          </a:xfrm>
        </p:spPr>
        <p:txBody>
          <a:bodyPr>
            <a:normAutofit/>
          </a:bodyPr>
          <a:lstStyle/>
          <a:p>
            <a:r>
              <a:rPr lang="da-DK" sz="5400" b="1" dirty="0">
                <a:solidFill>
                  <a:schemeClr val="bg1"/>
                </a:solidFill>
              </a:rPr>
              <a:t>Daka Denmark A/S</a:t>
            </a:r>
          </a:p>
        </p:txBody>
      </p:sp>
      <p:sp>
        <p:nvSpPr>
          <p:cNvPr id="7" name="Titel 1"/>
          <p:cNvSpPr txBox="1">
            <a:spLocks/>
          </p:cNvSpPr>
          <p:nvPr/>
        </p:nvSpPr>
        <p:spPr>
          <a:xfrm>
            <a:off x="762577" y="2379663"/>
            <a:ext cx="5409623" cy="22703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400" dirty="0">
                <a:solidFill>
                  <a:schemeClr val="bg1"/>
                </a:solidFill>
              </a:rPr>
              <a:t>Hvorledes genanvendelsen af fosfor skubbes i gang </a:t>
            </a:r>
          </a:p>
          <a:p>
            <a:endParaRPr lang="da-DK" sz="3400" dirty="0">
              <a:solidFill>
                <a:schemeClr val="bg1"/>
              </a:solidFill>
            </a:endParaRPr>
          </a:p>
          <a:p>
            <a:r>
              <a:rPr lang="da-DK" sz="3400" dirty="0">
                <a:solidFill>
                  <a:schemeClr val="bg1"/>
                </a:solidFill>
              </a:rPr>
              <a:t>Bjarne Foged Larsen</a:t>
            </a:r>
          </a:p>
        </p:txBody>
      </p:sp>
      <p:cxnSp>
        <p:nvCxnSpPr>
          <p:cNvPr id="9" name="Lige forbindelse 8"/>
          <p:cNvCxnSpPr/>
          <p:nvPr/>
        </p:nvCxnSpPr>
        <p:spPr>
          <a:xfrm>
            <a:off x="895350" y="2438400"/>
            <a:ext cx="6381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kstfelt 2">
            <a:extLst>
              <a:ext uri="{FF2B5EF4-FFF2-40B4-BE49-F238E27FC236}">
                <a16:creationId xmlns:a16="http://schemas.microsoft.com/office/drawing/2014/main" id="{B356D141-316D-4460-951A-03D65FFDC5E2}"/>
              </a:ext>
            </a:extLst>
          </p:cNvPr>
          <p:cNvSpPr txBox="1"/>
          <p:nvPr/>
        </p:nvSpPr>
        <p:spPr>
          <a:xfrm>
            <a:off x="9067800" y="4886325"/>
            <a:ext cx="3467100" cy="646331"/>
          </a:xfrm>
          <a:prstGeom prst="rect">
            <a:avLst/>
          </a:prstGeom>
          <a:noFill/>
        </p:spPr>
        <p:txBody>
          <a:bodyPr wrap="square" rtlCol="0">
            <a:spAutoFit/>
          </a:bodyPr>
          <a:lstStyle/>
          <a:p>
            <a:r>
              <a:rPr lang="da-DK"/>
              <a:t>Seminar om fosforsyntese</a:t>
            </a:r>
          </a:p>
          <a:p>
            <a:r>
              <a:rPr lang="da-DK"/>
              <a:t>Fredag den 9. marts 2018 </a:t>
            </a:r>
          </a:p>
        </p:txBody>
      </p:sp>
    </p:spTree>
    <p:extLst>
      <p:ext uri="{BB962C8B-B14F-4D97-AF65-F5344CB8AC3E}">
        <p14:creationId xmlns:p14="http://schemas.microsoft.com/office/powerpoint/2010/main" val="2976631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a:extLst>
              <a:ext uri="{FF2B5EF4-FFF2-40B4-BE49-F238E27FC236}">
                <a16:creationId xmlns:a16="http://schemas.microsoft.com/office/drawing/2014/main" id="{B556217C-04CA-4089-AE37-485AC8835522}"/>
              </a:ext>
            </a:extLst>
          </p:cNvPr>
          <p:cNvPicPr>
            <a:picLocks noChangeAspect="1"/>
          </p:cNvPicPr>
          <p:nvPr/>
        </p:nvPicPr>
        <p:blipFill>
          <a:blip r:embed="rId3"/>
          <a:stretch>
            <a:fillRect/>
          </a:stretch>
        </p:blipFill>
        <p:spPr>
          <a:xfrm>
            <a:off x="1704103" y="1436084"/>
            <a:ext cx="8685938" cy="5287093"/>
          </a:xfrm>
          <a:prstGeom prst="rect">
            <a:avLst/>
          </a:prstGeom>
        </p:spPr>
      </p:pic>
      <p:sp>
        <p:nvSpPr>
          <p:cNvPr id="5" name="Titel 2">
            <a:extLst>
              <a:ext uri="{FF2B5EF4-FFF2-40B4-BE49-F238E27FC236}">
                <a16:creationId xmlns:a16="http://schemas.microsoft.com/office/drawing/2014/main" id="{4C905BE1-239A-46FC-AE88-1D242E11FB6F}"/>
              </a:ext>
            </a:extLst>
          </p:cNvPr>
          <p:cNvSpPr txBox="1">
            <a:spLocks/>
          </p:cNvSpPr>
          <p:nvPr/>
        </p:nvSpPr>
        <p:spPr>
          <a:xfrm>
            <a:off x="481361" y="131882"/>
            <a:ext cx="11020828" cy="9971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da-DK" sz="3200" b="1" i="1" dirty="0"/>
              <a:t>Data lånt af ”Genanvend biomasse”</a:t>
            </a:r>
          </a:p>
          <a:p>
            <a:r>
              <a:rPr lang="da-DK" sz="1800" b="1" i="1" dirty="0"/>
              <a:t>Min vurdering af potentiale  </a:t>
            </a:r>
            <a:endParaRPr lang="da-DK" sz="1800" dirty="0"/>
          </a:p>
        </p:txBody>
      </p:sp>
      <p:sp>
        <p:nvSpPr>
          <p:cNvPr id="6" name="Højre klammeparentes 5">
            <a:extLst>
              <a:ext uri="{FF2B5EF4-FFF2-40B4-BE49-F238E27FC236}">
                <a16:creationId xmlns:a16="http://schemas.microsoft.com/office/drawing/2014/main" id="{F16118AC-EF3C-422D-9E01-48C3AF736362}"/>
              </a:ext>
            </a:extLst>
          </p:cNvPr>
          <p:cNvSpPr/>
          <p:nvPr/>
        </p:nvSpPr>
        <p:spPr>
          <a:xfrm>
            <a:off x="3297307" y="2143428"/>
            <a:ext cx="96252" cy="1074821"/>
          </a:xfrm>
          <a:prstGeom prst="rightBrace">
            <a:avLst/>
          </a:prstGeom>
          <a:solidFill>
            <a:schemeClr val="bg1"/>
          </a:solidFill>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7" name="Tekstfelt 6">
            <a:extLst>
              <a:ext uri="{FF2B5EF4-FFF2-40B4-BE49-F238E27FC236}">
                <a16:creationId xmlns:a16="http://schemas.microsoft.com/office/drawing/2014/main" id="{28FCBED1-AFFF-4BD4-96D8-BD01FF872E68}"/>
              </a:ext>
            </a:extLst>
          </p:cNvPr>
          <p:cNvSpPr txBox="1"/>
          <p:nvPr/>
        </p:nvSpPr>
        <p:spPr>
          <a:xfrm>
            <a:off x="3393559" y="2419228"/>
            <a:ext cx="2358189" cy="523220"/>
          </a:xfrm>
          <a:prstGeom prst="rect">
            <a:avLst/>
          </a:prstGeom>
          <a:noFill/>
        </p:spPr>
        <p:txBody>
          <a:bodyPr wrap="square" rtlCol="0">
            <a:spAutoFit/>
          </a:bodyPr>
          <a:lstStyle/>
          <a:p>
            <a:r>
              <a:rPr lang="da-DK" sz="1400" dirty="0"/>
              <a:t>Ca. 1.000 ton tabes i dag, men kan stige !!  </a:t>
            </a:r>
          </a:p>
        </p:txBody>
      </p:sp>
      <p:sp>
        <p:nvSpPr>
          <p:cNvPr id="8" name="Tekstfelt 7">
            <a:extLst>
              <a:ext uri="{FF2B5EF4-FFF2-40B4-BE49-F238E27FC236}">
                <a16:creationId xmlns:a16="http://schemas.microsoft.com/office/drawing/2014/main" id="{367661D5-E0C5-4F4F-96AE-3B8C934933EF}"/>
              </a:ext>
            </a:extLst>
          </p:cNvPr>
          <p:cNvSpPr txBox="1"/>
          <p:nvPr/>
        </p:nvSpPr>
        <p:spPr>
          <a:xfrm>
            <a:off x="6272461" y="2981403"/>
            <a:ext cx="1884995" cy="738664"/>
          </a:xfrm>
          <a:prstGeom prst="rect">
            <a:avLst/>
          </a:prstGeom>
          <a:noFill/>
        </p:spPr>
        <p:txBody>
          <a:bodyPr wrap="square" rtlCol="0">
            <a:spAutoFit/>
          </a:bodyPr>
          <a:lstStyle/>
          <a:p>
            <a:r>
              <a:rPr lang="da-DK" sz="1400" dirty="0"/>
              <a:t>Ca. 1.000 tons tabes og ca. 950 tons eksporteres ud af DK</a:t>
            </a:r>
          </a:p>
        </p:txBody>
      </p:sp>
      <p:sp>
        <p:nvSpPr>
          <p:cNvPr id="9" name="Højre klammeparentes 8">
            <a:extLst>
              <a:ext uri="{FF2B5EF4-FFF2-40B4-BE49-F238E27FC236}">
                <a16:creationId xmlns:a16="http://schemas.microsoft.com/office/drawing/2014/main" id="{F0186E55-0522-46D9-93CC-73F39E79BA64}"/>
              </a:ext>
            </a:extLst>
          </p:cNvPr>
          <p:cNvSpPr/>
          <p:nvPr/>
        </p:nvSpPr>
        <p:spPr>
          <a:xfrm rot="5400000">
            <a:off x="7117004" y="2777571"/>
            <a:ext cx="195907" cy="1884993"/>
          </a:xfrm>
          <a:prstGeom prst="rightBrace">
            <a:avLst/>
          </a:prstGeom>
          <a:solidFill>
            <a:schemeClr val="bg1"/>
          </a:solidFill>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cxnSp>
        <p:nvCxnSpPr>
          <p:cNvPr id="11" name="Lige pilforbindelse 10">
            <a:extLst>
              <a:ext uri="{FF2B5EF4-FFF2-40B4-BE49-F238E27FC236}">
                <a16:creationId xmlns:a16="http://schemas.microsoft.com/office/drawing/2014/main" id="{EC30C8AA-3485-4759-B240-2FF923D25F8C}"/>
              </a:ext>
            </a:extLst>
          </p:cNvPr>
          <p:cNvCxnSpPr>
            <a:cxnSpLocks/>
          </p:cNvCxnSpPr>
          <p:nvPr/>
        </p:nvCxnSpPr>
        <p:spPr>
          <a:xfrm flipV="1">
            <a:off x="7825339" y="4341241"/>
            <a:ext cx="576714" cy="692772"/>
          </a:xfrm>
          <a:prstGeom prst="straightConnector1">
            <a:avLst/>
          </a:prstGeom>
          <a:ln>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3" name="Lige pilforbindelse 12">
            <a:extLst>
              <a:ext uri="{FF2B5EF4-FFF2-40B4-BE49-F238E27FC236}">
                <a16:creationId xmlns:a16="http://schemas.microsoft.com/office/drawing/2014/main" id="{7DA448B6-5662-4625-964C-7F71293F5DC6}"/>
              </a:ext>
            </a:extLst>
          </p:cNvPr>
          <p:cNvCxnSpPr>
            <a:cxnSpLocks/>
          </p:cNvCxnSpPr>
          <p:nvPr/>
        </p:nvCxnSpPr>
        <p:spPr>
          <a:xfrm flipV="1">
            <a:off x="8378548" y="4395537"/>
            <a:ext cx="123768" cy="773229"/>
          </a:xfrm>
          <a:prstGeom prst="straightConnector1">
            <a:avLst/>
          </a:prstGeom>
          <a:ln>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15" name="Lige pilforbindelse 14">
            <a:extLst>
              <a:ext uri="{FF2B5EF4-FFF2-40B4-BE49-F238E27FC236}">
                <a16:creationId xmlns:a16="http://schemas.microsoft.com/office/drawing/2014/main" id="{AA1D808F-043D-4388-A681-FD902A30A505}"/>
              </a:ext>
            </a:extLst>
          </p:cNvPr>
          <p:cNvCxnSpPr>
            <a:cxnSpLocks/>
          </p:cNvCxnSpPr>
          <p:nvPr/>
        </p:nvCxnSpPr>
        <p:spPr>
          <a:xfrm flipH="1" flipV="1">
            <a:off x="8630653" y="4395538"/>
            <a:ext cx="224589" cy="773228"/>
          </a:xfrm>
          <a:prstGeom prst="straightConnector1">
            <a:avLst/>
          </a:prstGeom>
          <a:ln>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9" name="Tekstfelt 18">
            <a:extLst>
              <a:ext uri="{FF2B5EF4-FFF2-40B4-BE49-F238E27FC236}">
                <a16:creationId xmlns:a16="http://schemas.microsoft.com/office/drawing/2014/main" id="{63689680-F4FB-4918-B257-FBA6E42224D8}"/>
              </a:ext>
            </a:extLst>
          </p:cNvPr>
          <p:cNvSpPr txBox="1"/>
          <p:nvPr/>
        </p:nvSpPr>
        <p:spPr>
          <a:xfrm>
            <a:off x="8301790" y="3818021"/>
            <a:ext cx="2340356" cy="523220"/>
          </a:xfrm>
          <a:prstGeom prst="rect">
            <a:avLst/>
          </a:prstGeom>
          <a:noFill/>
        </p:spPr>
        <p:txBody>
          <a:bodyPr wrap="square" rtlCol="0">
            <a:spAutoFit/>
          </a:bodyPr>
          <a:lstStyle/>
          <a:p>
            <a:r>
              <a:rPr lang="da-DK" sz="1400" dirty="0"/>
              <a:t>Ca. 50% udnyttes ikke i dag.</a:t>
            </a:r>
          </a:p>
          <a:p>
            <a:r>
              <a:rPr lang="da-DK" sz="1400" dirty="0"/>
              <a:t>Derved tabes 675 tons   </a:t>
            </a:r>
          </a:p>
        </p:txBody>
      </p:sp>
      <p:cxnSp>
        <p:nvCxnSpPr>
          <p:cNvPr id="12" name="Lige pilforbindelse 11">
            <a:extLst>
              <a:ext uri="{FF2B5EF4-FFF2-40B4-BE49-F238E27FC236}">
                <a16:creationId xmlns:a16="http://schemas.microsoft.com/office/drawing/2014/main" id="{AA49E6A8-697C-4F78-AD3F-12D187806E22}"/>
              </a:ext>
            </a:extLst>
          </p:cNvPr>
          <p:cNvCxnSpPr>
            <a:cxnSpLocks/>
          </p:cNvCxnSpPr>
          <p:nvPr/>
        </p:nvCxnSpPr>
        <p:spPr>
          <a:xfrm flipV="1">
            <a:off x="3450896" y="4341241"/>
            <a:ext cx="381873" cy="350504"/>
          </a:xfrm>
          <a:prstGeom prst="straightConnector1">
            <a:avLst/>
          </a:prstGeom>
          <a:ln>
            <a:solidFill>
              <a:srgbClr val="FF000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4" name="Tekstfelt 13">
            <a:extLst>
              <a:ext uri="{FF2B5EF4-FFF2-40B4-BE49-F238E27FC236}">
                <a16:creationId xmlns:a16="http://schemas.microsoft.com/office/drawing/2014/main" id="{7412C03F-DCB4-41EA-8AC3-E4B0F8FF8A90}"/>
              </a:ext>
            </a:extLst>
          </p:cNvPr>
          <p:cNvSpPr txBox="1"/>
          <p:nvPr/>
        </p:nvSpPr>
        <p:spPr>
          <a:xfrm>
            <a:off x="3832769" y="4087760"/>
            <a:ext cx="2340356" cy="307777"/>
          </a:xfrm>
          <a:prstGeom prst="rect">
            <a:avLst/>
          </a:prstGeom>
          <a:noFill/>
        </p:spPr>
        <p:txBody>
          <a:bodyPr wrap="square" rtlCol="0">
            <a:spAutoFit/>
          </a:bodyPr>
          <a:lstStyle/>
          <a:p>
            <a:r>
              <a:rPr lang="da-DK" sz="1400" dirty="0"/>
              <a:t>Tabes 100%</a:t>
            </a:r>
          </a:p>
        </p:txBody>
      </p:sp>
    </p:spTree>
    <p:extLst>
      <p:ext uri="{BB962C8B-B14F-4D97-AF65-F5344CB8AC3E}">
        <p14:creationId xmlns:p14="http://schemas.microsoft.com/office/powerpoint/2010/main" val="357164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4"/>
          </p:nvPr>
        </p:nvSpPr>
        <p:spPr>
          <a:xfrm>
            <a:off x="1743075" y="1911598"/>
            <a:ext cx="8334375" cy="4752974"/>
          </a:xfrm>
        </p:spPr>
        <p:txBody>
          <a:bodyPr>
            <a:noAutofit/>
          </a:bodyPr>
          <a:lstStyle/>
          <a:p>
            <a:pPr marL="457200" lvl="0" indent="-457200">
              <a:spcAft>
                <a:spcPts val="0"/>
              </a:spcAft>
              <a:buFont typeface="+mj-lt"/>
              <a:buAutoNum type="arabicPeriod"/>
            </a:pPr>
            <a:r>
              <a:rPr lang="da-DK" sz="2400" dirty="0">
                <a:latin typeface="Calibri" panose="020F0502020204030204" pitchFamily="34" charset="0"/>
                <a:ea typeface="Times New Roman" panose="02020603050405020304" pitchFamily="18" charset="0"/>
              </a:rPr>
              <a:t>Brancheaftaler, som Mejeriforeningens er en meget stor barriere. </a:t>
            </a:r>
          </a:p>
          <a:p>
            <a:pPr marL="447675" lvl="1" indent="0">
              <a:buNone/>
            </a:pPr>
            <a:r>
              <a:rPr lang="da-DK" sz="2000" dirty="0">
                <a:latin typeface="Calibri" panose="020F0502020204030204" pitchFamily="34" charset="0"/>
                <a:ea typeface="Times New Roman" panose="02020603050405020304" pitchFamily="18" charset="0"/>
              </a:rPr>
              <a:t>Tænk, hvis de begynder at forvalte deres politik i konventionelt landbrug som i økologiske.   </a:t>
            </a:r>
          </a:p>
          <a:p>
            <a:pPr marL="447675" lvl="1" indent="0">
              <a:buNone/>
            </a:pPr>
            <a:endParaRPr lang="da-DK" sz="2000" dirty="0">
              <a:latin typeface="Calibri" panose="020F0502020204030204" pitchFamily="34" charset="0"/>
              <a:ea typeface="Times New Roman" panose="02020603050405020304" pitchFamily="18" charset="0"/>
            </a:endParaRPr>
          </a:p>
          <a:p>
            <a:pPr marL="447675" lvl="1" indent="0">
              <a:buNone/>
            </a:pPr>
            <a:endParaRPr lang="da-DK" sz="2000" dirty="0">
              <a:latin typeface="Calibri" panose="020F0502020204030204" pitchFamily="34" charset="0"/>
              <a:ea typeface="Times New Roman" panose="02020603050405020304" pitchFamily="18" charset="0"/>
            </a:endParaRPr>
          </a:p>
          <a:p>
            <a:pPr marL="457200" lvl="0" indent="-457200">
              <a:spcAft>
                <a:spcPts val="0"/>
              </a:spcAft>
              <a:buFont typeface="+mj-lt"/>
              <a:buAutoNum type="arabicPeriod"/>
            </a:pPr>
            <a:r>
              <a:rPr lang="da-DK" sz="2400" dirty="0">
                <a:latin typeface="Calibri" panose="020F0502020204030204" pitchFamily="34" charset="0"/>
                <a:ea typeface="Times New Roman" panose="02020603050405020304" pitchFamily="18" charset="0"/>
              </a:rPr>
              <a:t>Ingen efterspørgsel fra landbruget, da kunstgødning både er relativt billigt og landbruget i husdyr-tynde områder ikke har anerkendt et reelt behov for at vedligeholde P i deres marker. </a:t>
            </a:r>
          </a:p>
        </p:txBody>
      </p:sp>
      <p:sp>
        <p:nvSpPr>
          <p:cNvPr id="3" name="Titel 2"/>
          <p:cNvSpPr>
            <a:spLocks noGrp="1"/>
          </p:cNvSpPr>
          <p:nvPr>
            <p:ph type="title"/>
          </p:nvPr>
        </p:nvSpPr>
        <p:spPr>
          <a:xfrm>
            <a:off x="481361" y="193428"/>
            <a:ext cx="10515600" cy="997144"/>
          </a:xfrm>
        </p:spPr>
        <p:txBody>
          <a:bodyPr>
            <a:normAutofit/>
          </a:bodyPr>
          <a:lstStyle/>
          <a:p>
            <a:pPr lvl="0"/>
            <a:r>
              <a:rPr lang="da-DK" sz="3200" b="1" i="1" dirty="0"/>
              <a:t>Hvad er i dine øjne de(n) største barriere(r) for at recirkulere P?</a:t>
            </a:r>
            <a:r>
              <a:rPr lang="da-DK" sz="3200" i="1" dirty="0"/>
              <a:t> </a:t>
            </a:r>
            <a:endParaRPr lang="da-DK" sz="3200" dirty="0"/>
          </a:p>
        </p:txBody>
      </p:sp>
    </p:spTree>
    <p:extLst>
      <p:ext uri="{BB962C8B-B14F-4D97-AF65-F5344CB8AC3E}">
        <p14:creationId xmlns:p14="http://schemas.microsoft.com/office/powerpoint/2010/main" val="176260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4"/>
          </p:nvPr>
        </p:nvSpPr>
        <p:spPr>
          <a:xfrm>
            <a:off x="1882775" y="1524001"/>
            <a:ext cx="7689850" cy="4752974"/>
          </a:xfrm>
        </p:spPr>
        <p:txBody>
          <a:bodyPr>
            <a:noAutofit/>
          </a:bodyPr>
          <a:lstStyle/>
          <a:p>
            <a:pPr marL="457200" lvl="0" indent="-457200">
              <a:spcAft>
                <a:spcPts val="0"/>
              </a:spcAft>
              <a:buFont typeface="+mj-lt"/>
              <a:buAutoNum type="arabicPeriod"/>
            </a:pPr>
            <a:r>
              <a:rPr lang="da-DK" sz="2400" dirty="0">
                <a:latin typeface="Calibri" panose="020F0502020204030204" pitchFamily="34" charset="0"/>
                <a:ea typeface="Times New Roman" panose="02020603050405020304" pitchFamily="18" charset="0"/>
              </a:rPr>
              <a:t>Manglende oplysning om, hvorvidt vi får reel fosformangel i fremtiden</a:t>
            </a:r>
          </a:p>
          <a:p>
            <a:pPr marL="0" lvl="0" indent="0" defTabSz="449263">
              <a:spcAft>
                <a:spcPts val="0"/>
              </a:spcAft>
              <a:buNone/>
            </a:pPr>
            <a:r>
              <a:rPr lang="da-DK" sz="2000" dirty="0">
                <a:latin typeface="Calibri" panose="020F0502020204030204" pitchFamily="34" charset="0"/>
                <a:ea typeface="Times New Roman" panose="02020603050405020304" pitchFamily="18" charset="0"/>
              </a:rPr>
              <a:t>	 - - især fordi vi lige nu bøvler med for meget fosfor i miljøet.   </a:t>
            </a:r>
          </a:p>
          <a:p>
            <a:pPr marL="0" lvl="0" indent="0" defTabSz="449263">
              <a:spcAft>
                <a:spcPts val="0"/>
              </a:spcAft>
              <a:buNone/>
            </a:pPr>
            <a:endParaRPr lang="da-DK" sz="2000" dirty="0">
              <a:latin typeface="Calibri" panose="020F0502020204030204" pitchFamily="34" charset="0"/>
              <a:ea typeface="Times New Roman" panose="02020603050405020304" pitchFamily="18" charset="0"/>
            </a:endParaRPr>
          </a:p>
          <a:p>
            <a:pPr marL="800100" lvl="1" indent="-342900">
              <a:buFont typeface="Wingdings" panose="05000000000000000000" pitchFamily="2" charset="2"/>
              <a:buChar char=""/>
            </a:pPr>
            <a:r>
              <a:rPr lang="da-DK" sz="2000" dirty="0">
                <a:latin typeface="Calibri" panose="020F0502020204030204" pitchFamily="34" charset="0"/>
                <a:ea typeface="Times New Roman" panose="02020603050405020304" pitchFamily="18" charset="0"/>
              </a:rPr>
              <a:t>Hvornår bliver fosfor en reel mangelvare, og for hvem ?</a:t>
            </a:r>
          </a:p>
          <a:p>
            <a:pPr marL="800100" lvl="1" indent="-342900">
              <a:buFont typeface="Wingdings" panose="05000000000000000000" pitchFamily="2" charset="2"/>
              <a:buChar char=""/>
            </a:pPr>
            <a:r>
              <a:rPr lang="da-DK" sz="2000" dirty="0">
                <a:latin typeface="Calibri" panose="020F0502020204030204" pitchFamily="34" charset="0"/>
                <a:ea typeface="Times New Roman" panose="02020603050405020304" pitchFamily="18" charset="0"/>
              </a:rPr>
              <a:t>Hvordan vil prisen udvikle sig?</a:t>
            </a:r>
          </a:p>
          <a:p>
            <a:pPr marL="800100" lvl="1" indent="-342900">
              <a:buFont typeface="Wingdings" panose="05000000000000000000" pitchFamily="2" charset="2"/>
              <a:buChar char=""/>
            </a:pPr>
            <a:r>
              <a:rPr lang="da-DK" sz="2000" dirty="0">
                <a:latin typeface="Calibri" panose="020F0502020204030204" pitchFamily="34" charset="0"/>
                <a:ea typeface="Times New Roman" panose="02020603050405020304" pitchFamily="18" charset="0"/>
              </a:rPr>
              <a:t>Hvornår kommer der en global udfordring  - hvis der gør det? </a:t>
            </a:r>
          </a:p>
          <a:p>
            <a:pPr marL="800100" lvl="1" indent="-342900">
              <a:buFont typeface="Wingdings" panose="05000000000000000000" pitchFamily="2" charset="2"/>
              <a:buChar char=""/>
            </a:pPr>
            <a:endParaRPr lang="da-DK" sz="2000" dirty="0">
              <a:latin typeface="Calibri" panose="020F0502020204030204" pitchFamily="34" charset="0"/>
              <a:ea typeface="Times New Roman" panose="02020603050405020304" pitchFamily="18" charset="0"/>
            </a:endParaRPr>
          </a:p>
          <a:p>
            <a:pPr marL="457200" indent="-457200">
              <a:buFont typeface="+mj-lt"/>
              <a:buAutoNum type="arabicPeriod" startAt="2"/>
            </a:pPr>
            <a:r>
              <a:rPr lang="da-DK" sz="2400" dirty="0">
                <a:latin typeface="Calibri" panose="020F0502020204030204" pitchFamily="34" charset="0"/>
                <a:ea typeface="Calibri" panose="020F0502020204030204" pitchFamily="34" charset="0"/>
              </a:rPr>
              <a:t>Lidt viden om virkning og udnyttelse af de enkelte fosforkilder, især når man taler vedligeholdelses gødning </a:t>
            </a:r>
          </a:p>
        </p:txBody>
      </p:sp>
      <p:sp>
        <p:nvSpPr>
          <p:cNvPr id="3" name="Titel 2"/>
          <p:cNvSpPr>
            <a:spLocks noGrp="1"/>
          </p:cNvSpPr>
          <p:nvPr>
            <p:ph type="title"/>
          </p:nvPr>
        </p:nvSpPr>
        <p:spPr>
          <a:xfrm>
            <a:off x="481361" y="167054"/>
            <a:ext cx="10515600" cy="997144"/>
          </a:xfrm>
        </p:spPr>
        <p:txBody>
          <a:bodyPr>
            <a:normAutofit/>
          </a:bodyPr>
          <a:lstStyle/>
          <a:p>
            <a:pPr lvl="0"/>
            <a:r>
              <a:rPr lang="da-DK" sz="3200" b="1" i="1" dirty="0"/>
              <a:t>Hvad er i dine øjne de(n) største barriere(r) for at recirkulere P?</a:t>
            </a:r>
            <a:r>
              <a:rPr lang="da-DK" sz="3200" i="1" dirty="0"/>
              <a:t> </a:t>
            </a:r>
            <a:endParaRPr lang="da-DK" sz="3200" dirty="0"/>
          </a:p>
        </p:txBody>
      </p:sp>
    </p:spTree>
    <p:extLst>
      <p:ext uri="{BB962C8B-B14F-4D97-AF65-F5344CB8AC3E}">
        <p14:creationId xmlns:p14="http://schemas.microsoft.com/office/powerpoint/2010/main" val="297553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fade">
                                      <p:cBhvr>
                                        <p:cTn id="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4"/>
          </p:nvPr>
        </p:nvSpPr>
        <p:spPr>
          <a:xfrm>
            <a:off x="1882774" y="1668113"/>
            <a:ext cx="7823201" cy="4476013"/>
          </a:xfrm>
        </p:spPr>
        <p:txBody>
          <a:bodyPr>
            <a:noAutofit/>
          </a:bodyPr>
          <a:lstStyle/>
          <a:p>
            <a:pPr marL="342900" lvl="0" indent="-342900">
              <a:spcAft>
                <a:spcPts val="0"/>
              </a:spcAft>
              <a:buFont typeface="Wingdings" panose="05000000000000000000" pitchFamily="2" charset="2"/>
              <a:buChar char=""/>
            </a:pPr>
            <a:r>
              <a:rPr lang="da-DK" sz="2400" dirty="0">
                <a:latin typeface="Calibri" panose="020F0502020204030204" pitchFamily="34" charset="0"/>
                <a:ea typeface="Times New Roman" panose="02020603050405020304" pitchFamily="18" charset="0"/>
              </a:rPr>
              <a:t>Udarbejde en ”model”, der simpelt forklarer både politikere og den brede befolkning, hvorfor det er vigtigt at passe på fosfor, også selv om det koster lidt mere på den korte bane. </a:t>
            </a:r>
          </a:p>
          <a:p>
            <a:pPr marL="361950" lvl="1" indent="0">
              <a:buNone/>
            </a:pPr>
            <a:endParaRPr lang="da-DK" dirty="0">
              <a:latin typeface="Calibri" panose="020F0502020204030204" pitchFamily="34" charset="0"/>
              <a:ea typeface="Times New Roman" panose="02020603050405020304" pitchFamily="18" charset="0"/>
            </a:endParaRPr>
          </a:p>
          <a:p>
            <a:pPr marL="361950" lvl="1" indent="0">
              <a:buNone/>
            </a:pPr>
            <a:r>
              <a:rPr lang="da-DK" dirty="0">
                <a:latin typeface="Calibri" panose="020F0502020204030204" pitchFamily="34" charset="0"/>
                <a:ea typeface="Times New Roman" panose="02020603050405020304" pitchFamily="18" charset="0"/>
              </a:rPr>
              <a:t>For på den mellemlange bane er det sandsynligvis samfundsmæssigt billigere at stoppe unødvendigt tab af fosfor, allerede i dag.</a:t>
            </a:r>
          </a:p>
        </p:txBody>
      </p:sp>
      <p:sp>
        <p:nvSpPr>
          <p:cNvPr id="3" name="Titel 2"/>
          <p:cNvSpPr>
            <a:spLocks noGrp="1"/>
          </p:cNvSpPr>
          <p:nvPr>
            <p:ph type="title"/>
          </p:nvPr>
        </p:nvSpPr>
        <p:spPr>
          <a:xfrm>
            <a:off x="481361" y="211012"/>
            <a:ext cx="11326708" cy="997144"/>
          </a:xfrm>
        </p:spPr>
        <p:txBody>
          <a:bodyPr>
            <a:normAutofit/>
          </a:bodyPr>
          <a:lstStyle/>
          <a:p>
            <a:pPr lvl="0"/>
            <a:r>
              <a:rPr lang="da-DK" sz="3200" b="1" i="1" dirty="0"/>
              <a:t>Hvad mener du, at man skal fokusere på for at øge recirkulering af P? </a:t>
            </a:r>
            <a:endParaRPr lang="da-DK" sz="3200" dirty="0"/>
          </a:p>
        </p:txBody>
      </p:sp>
    </p:spTree>
    <p:extLst>
      <p:ext uri="{BB962C8B-B14F-4D97-AF65-F5344CB8AC3E}">
        <p14:creationId xmlns:p14="http://schemas.microsoft.com/office/powerpoint/2010/main" val="198465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4"/>
          </p:nvPr>
        </p:nvSpPr>
        <p:spPr>
          <a:xfrm>
            <a:off x="1882774" y="1668113"/>
            <a:ext cx="7899401" cy="4476013"/>
          </a:xfrm>
        </p:spPr>
        <p:txBody>
          <a:bodyPr>
            <a:noAutofit/>
          </a:bodyPr>
          <a:lstStyle/>
          <a:p>
            <a:pPr marL="342900" lvl="0" indent="-342900">
              <a:spcAft>
                <a:spcPts val="0"/>
              </a:spcAft>
              <a:buFont typeface="Wingdings" panose="05000000000000000000" pitchFamily="2" charset="2"/>
              <a:buChar char=""/>
            </a:pPr>
            <a:r>
              <a:rPr lang="da-DK" sz="2400" dirty="0">
                <a:latin typeface="Calibri" panose="020F0502020204030204" pitchFamily="34" charset="0"/>
                <a:ea typeface="Times New Roman" panose="02020603050405020304" pitchFamily="18" charset="0"/>
              </a:rPr>
              <a:t>Der skal skabes motivation i industrien for at investere i oparbejdning af fosfor. </a:t>
            </a:r>
          </a:p>
          <a:p>
            <a:pPr marL="361950" lvl="1" indent="-9525">
              <a:buNone/>
            </a:pPr>
            <a:r>
              <a:rPr lang="da-DK" dirty="0">
                <a:latin typeface="Calibri" panose="020F0502020204030204" pitchFamily="34" charset="0"/>
                <a:ea typeface="Times New Roman" panose="02020603050405020304" pitchFamily="18" charset="0"/>
              </a:rPr>
              <a:t>Ved f.eks. at frigive ressourcer (penge), der skaber valid erfaring/dokumentation i planteavlen om, hvornår P bliver den begrænsende faktor på den enkelte mark.  </a:t>
            </a:r>
          </a:p>
          <a:p>
            <a:pPr marL="361950" lvl="0" indent="-9525">
              <a:spcAft>
                <a:spcPts val="0"/>
              </a:spcAft>
              <a:buNone/>
            </a:pPr>
            <a:r>
              <a:rPr lang="da-DK" sz="2400" dirty="0">
                <a:latin typeface="Calibri" panose="020F0502020204030204" pitchFamily="34" charset="0"/>
                <a:ea typeface="Times New Roman" panose="02020603050405020304" pitchFamily="18" charset="0"/>
              </a:rPr>
              <a:t>Og samtidig dokumentere/beregne, hvordan man igen kan løfte P-tal i jorden, og hvad dette kræver i tilført P pr. HA,  over hvor mange år. Og hvad dette koster så koster i kr.   </a:t>
            </a:r>
          </a:p>
          <a:p>
            <a:pPr marL="352425" lvl="0" indent="0">
              <a:spcAft>
                <a:spcPts val="0"/>
              </a:spcAft>
              <a:buNone/>
            </a:pPr>
            <a:endParaRPr lang="da-DK" sz="2400" dirty="0">
              <a:latin typeface="Calibri" panose="020F0502020204030204" pitchFamily="34" charset="0"/>
              <a:ea typeface="Times New Roman" panose="02020603050405020304" pitchFamily="18" charset="0"/>
            </a:endParaRPr>
          </a:p>
          <a:p>
            <a:pPr marL="342900" lvl="0" indent="-342900">
              <a:spcAft>
                <a:spcPts val="0"/>
              </a:spcAft>
              <a:buFont typeface="Wingdings" panose="05000000000000000000" pitchFamily="2" charset="2"/>
              <a:buChar char=""/>
            </a:pPr>
            <a:r>
              <a:rPr lang="da-DK" sz="2400" dirty="0">
                <a:latin typeface="Calibri" panose="020F0502020204030204" pitchFamily="34" charset="0"/>
                <a:ea typeface="Times New Roman" panose="02020603050405020304" pitchFamily="18" charset="0"/>
              </a:rPr>
              <a:t>Gøre det forbudt at smide fosfor væk, i f.eks. beton, </a:t>
            </a:r>
            <a:r>
              <a:rPr lang="da-DK" sz="2400" dirty="0" err="1">
                <a:latin typeface="Calibri" panose="020F0502020204030204" pitchFamily="34" charset="0"/>
                <a:ea typeface="Times New Roman" panose="02020603050405020304" pitchFamily="18" charset="0"/>
              </a:rPr>
              <a:t>leca</a:t>
            </a:r>
            <a:r>
              <a:rPr lang="da-DK" sz="2400" dirty="0">
                <a:latin typeface="Calibri" panose="020F0502020204030204" pitchFamily="34" charset="0"/>
                <a:ea typeface="Times New Roman" panose="02020603050405020304" pitchFamily="18" charset="0"/>
              </a:rPr>
              <a:t> eller deponere det, så det bliver umuligt at genindvinde det. </a:t>
            </a:r>
            <a:endParaRPr lang="da-DK" sz="2000" dirty="0">
              <a:latin typeface="Calibri" panose="020F0502020204030204" pitchFamily="34" charset="0"/>
              <a:ea typeface="Calibri" panose="020F0502020204030204" pitchFamily="34" charset="0"/>
            </a:endParaRPr>
          </a:p>
        </p:txBody>
      </p:sp>
      <p:sp>
        <p:nvSpPr>
          <p:cNvPr id="3" name="Titel 2"/>
          <p:cNvSpPr>
            <a:spLocks noGrp="1"/>
          </p:cNvSpPr>
          <p:nvPr>
            <p:ph type="title"/>
          </p:nvPr>
        </p:nvSpPr>
        <p:spPr>
          <a:xfrm>
            <a:off x="481360" y="105504"/>
            <a:ext cx="11282747" cy="997144"/>
          </a:xfrm>
        </p:spPr>
        <p:txBody>
          <a:bodyPr>
            <a:normAutofit/>
          </a:bodyPr>
          <a:lstStyle/>
          <a:p>
            <a:pPr lvl="0"/>
            <a:r>
              <a:rPr lang="da-DK" sz="3200" b="1" i="1" dirty="0"/>
              <a:t>Hvad mener du, at man skal fokusere på for at øge recirkulering af P? </a:t>
            </a:r>
            <a:endParaRPr lang="da-DK" sz="3200" dirty="0"/>
          </a:p>
        </p:txBody>
      </p:sp>
    </p:spTree>
    <p:extLst>
      <p:ext uri="{BB962C8B-B14F-4D97-AF65-F5344CB8AC3E}">
        <p14:creationId xmlns:p14="http://schemas.microsoft.com/office/powerpoint/2010/main" val="306665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4"/>
          </p:nvPr>
        </p:nvSpPr>
        <p:spPr>
          <a:xfrm>
            <a:off x="838200" y="1668113"/>
            <a:ext cx="10515600" cy="4476013"/>
          </a:xfrm>
        </p:spPr>
        <p:txBody>
          <a:bodyPr>
            <a:noAutofit/>
          </a:bodyPr>
          <a:lstStyle/>
          <a:p>
            <a:pPr marL="449263" lvl="0" indent="-449263">
              <a:buFont typeface="Wingdings" panose="05000000000000000000" pitchFamily="2" charset="2"/>
              <a:buChar char="Ø"/>
              <a:tabLst>
                <a:tab pos="449263" algn="l"/>
              </a:tabLst>
            </a:pPr>
            <a:r>
              <a:rPr lang="da-DK" sz="2400" dirty="0"/>
              <a:t>Et vigtigt punkt er at skabe et </a:t>
            </a:r>
            <a:r>
              <a:rPr lang="da-DK" sz="2400" u="sng" dirty="0"/>
              <a:t>relativt simpelt </a:t>
            </a:r>
            <a:r>
              <a:rPr lang="da-DK" sz="2400" dirty="0"/>
              <a:t>overblik over, hvad der er op og ned. Således at der kan komme politisk fokus, og der kan skabes nogle nøgletal, så vi kan udarbejde valide forretningsplaner for de forskellige P-strømme, der tabes.</a:t>
            </a:r>
          </a:p>
          <a:p>
            <a:pPr marL="449263" lvl="0" indent="-449263">
              <a:buFont typeface="Wingdings" panose="05000000000000000000" pitchFamily="2" charset="2"/>
              <a:buChar char="Ø"/>
              <a:tabLst>
                <a:tab pos="449263" algn="l"/>
              </a:tabLst>
            </a:pPr>
            <a:endParaRPr lang="da-DK" sz="2400" dirty="0"/>
          </a:p>
          <a:p>
            <a:pPr marL="449263" lvl="0" indent="-449263">
              <a:buFont typeface="Wingdings" panose="05000000000000000000" pitchFamily="2" charset="2"/>
              <a:buChar char="Ø"/>
              <a:tabLst>
                <a:tab pos="449263" algn="l"/>
              </a:tabLst>
            </a:pPr>
            <a:r>
              <a:rPr lang="da-DK" sz="2400" dirty="0"/>
              <a:t>Min påstand: Det er i industrien og hos andre forvaltere af genbrugs-fosfor både vilje og viden til at genanvende fosfor. </a:t>
            </a:r>
          </a:p>
          <a:p>
            <a:pPr marL="457200" lvl="1" indent="0">
              <a:buNone/>
              <a:tabLst>
                <a:tab pos="449263" algn="l"/>
              </a:tabLst>
            </a:pPr>
            <a:r>
              <a:rPr lang="da-DK" dirty="0"/>
              <a:t>Men det er simpelthen ikke lønsomt at tænke sådan, hvorfor fosfor blot smides væk.    </a:t>
            </a:r>
          </a:p>
          <a:p>
            <a:pPr marL="457200" lvl="1" indent="0">
              <a:buNone/>
              <a:tabLst>
                <a:tab pos="449263" algn="l"/>
              </a:tabLst>
            </a:pPr>
            <a:endParaRPr lang="da-DK" dirty="0"/>
          </a:p>
          <a:p>
            <a:pPr marL="457200" lvl="1" indent="0">
              <a:buNone/>
              <a:tabLst>
                <a:tab pos="449263" algn="l"/>
              </a:tabLst>
            </a:pPr>
            <a:r>
              <a:rPr lang="da-DK" b="1" dirty="0"/>
              <a:t>Derfor er det nødvendigt med en regulering på området, både nationalt og på EU-plan.</a:t>
            </a:r>
          </a:p>
        </p:txBody>
      </p:sp>
      <p:sp>
        <p:nvSpPr>
          <p:cNvPr id="3" name="Titel 2"/>
          <p:cNvSpPr>
            <a:spLocks noGrp="1"/>
          </p:cNvSpPr>
          <p:nvPr>
            <p:ph type="title"/>
          </p:nvPr>
        </p:nvSpPr>
        <p:spPr>
          <a:xfrm>
            <a:off x="481361" y="149468"/>
            <a:ext cx="11020828" cy="997144"/>
          </a:xfrm>
        </p:spPr>
        <p:txBody>
          <a:bodyPr>
            <a:normAutofit/>
          </a:bodyPr>
          <a:lstStyle/>
          <a:p>
            <a:pPr lvl="0"/>
            <a:r>
              <a:rPr lang="da-DK" sz="3200" b="1" i="1" dirty="0"/>
              <a:t>Gode idéer til emner i en sådan P-syntese</a:t>
            </a:r>
            <a:endParaRPr lang="da-DK" sz="3200" dirty="0"/>
          </a:p>
        </p:txBody>
      </p:sp>
    </p:spTree>
    <p:extLst>
      <p:ext uri="{BB962C8B-B14F-4D97-AF65-F5344CB8AC3E}">
        <p14:creationId xmlns:p14="http://schemas.microsoft.com/office/powerpoint/2010/main" val="386531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Daka_Denmark" id="{82682667-3D81-440C-BCFA-170431503879}" vid="{1A9872B9-A6D5-4993-953E-4C09E76A4013}"/>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Template_Daka_Denmark</Template>
  <TotalTime>0</TotalTime>
  <Words>486</Words>
  <Application>Microsoft Office PowerPoint</Application>
  <PresentationFormat>Widescreen</PresentationFormat>
  <Paragraphs>52</Paragraphs>
  <Slides>7</Slides>
  <Notes>7</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7</vt:i4>
      </vt:variant>
    </vt:vector>
  </HeadingPairs>
  <TitlesOfParts>
    <vt:vector size="13" baseType="lpstr">
      <vt:lpstr>Arial</vt:lpstr>
      <vt:lpstr>Calibri</vt:lpstr>
      <vt:lpstr>Calibri Light</vt:lpstr>
      <vt:lpstr>Times New Roman</vt:lpstr>
      <vt:lpstr>Wingdings</vt:lpstr>
      <vt:lpstr>Office-tema</vt:lpstr>
      <vt:lpstr>Daka Denmark A/S</vt:lpstr>
      <vt:lpstr>PowerPoint-præsentation</vt:lpstr>
      <vt:lpstr>Hvad er i dine øjne de(n) største barriere(r) for at recirkulere P? </vt:lpstr>
      <vt:lpstr>Hvad er i dine øjne de(n) største barriere(r) for at recirkulere P? </vt:lpstr>
      <vt:lpstr>Hvad mener du, at man skal fokusere på for at øge recirkulering af P? </vt:lpstr>
      <vt:lpstr>Hvad mener du, at man skal fokusere på for at øge recirkulering af P? </vt:lpstr>
      <vt:lpstr>Gode idéer til emner i en sådan P-syntese</vt:lpstr>
    </vt:vector>
  </TitlesOfParts>
  <Company>Daka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Daka Denmark A/S</dc:title>
  <dc:creator>Bjarne Foged Larsen</dc:creator>
  <cp:lastModifiedBy>Bjarne Foged Larsen</cp:lastModifiedBy>
  <cp:revision>28</cp:revision>
  <cp:lastPrinted>2018-03-09T06:28:29Z</cp:lastPrinted>
  <dcterms:created xsi:type="dcterms:W3CDTF">2018-03-07T09:47:35Z</dcterms:created>
  <dcterms:modified xsi:type="dcterms:W3CDTF">2018-03-09T07:07:02Z</dcterms:modified>
</cp:coreProperties>
</file>