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84" r:id="rId3"/>
    <p:sldMasterId id="2147483701" r:id="rId4"/>
  </p:sldMasterIdLst>
  <p:notesMasterIdLst>
    <p:notesMasterId r:id="rId12"/>
  </p:notesMasterIdLst>
  <p:sldIdLst>
    <p:sldId id="264" r:id="rId5"/>
    <p:sldId id="293" r:id="rId6"/>
    <p:sldId id="294" r:id="rId7"/>
    <p:sldId id="281" r:id="rId8"/>
    <p:sldId id="295" r:id="rId9"/>
    <p:sldId id="296" r:id="rId10"/>
    <p:sldId id="297" r:id="rId11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jarne Foged Larsen" initials="BFL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560" autoAdjust="0"/>
  </p:normalViewPr>
  <p:slideViewPr>
    <p:cSldViewPr snapToGrid="0">
      <p:cViewPr varScale="1">
        <p:scale>
          <a:sx n="63" d="100"/>
          <a:sy n="63" d="100"/>
        </p:scale>
        <p:origin x="816" y="66"/>
      </p:cViewPr>
      <p:guideLst>
        <p:guide orient="horz" pos="2160"/>
        <p:guide pos="5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13D77-FBE3-459A-AAA5-E1F4FD09C0BC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083C8-DEBB-470E-8CD6-5C723644A2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03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Velkommen til</a:t>
            </a:r>
            <a:r>
              <a:rPr lang="da-DK" baseline="0" dirty="0"/>
              <a:t> </a:t>
            </a:r>
          </a:p>
          <a:p>
            <a:r>
              <a:rPr lang="da-DK" baseline="0" dirty="0"/>
              <a:t>-Medlemmer af Brancheforeningen </a:t>
            </a:r>
          </a:p>
          <a:p>
            <a:r>
              <a:rPr lang="da-DK" baseline="0" dirty="0"/>
              <a:t>-Øvrige interesserede og dermed potentielle medlemmer</a:t>
            </a:r>
          </a:p>
          <a:p>
            <a:r>
              <a:rPr lang="da-DK" baseline="0" dirty="0"/>
              <a:t>Gæster;</a:t>
            </a:r>
          </a:p>
          <a:p>
            <a:r>
              <a:rPr lang="da-DK" baseline="0" dirty="0"/>
              <a:t>-Karen Hækkerup</a:t>
            </a:r>
          </a:p>
          <a:p>
            <a:r>
              <a:rPr lang="da-DK" baseline="0" dirty="0"/>
              <a:t>-Jakob Magid, KU og Annemette Palmqvist, RUC</a:t>
            </a:r>
          </a:p>
          <a:p>
            <a:r>
              <a:rPr lang="da-DK" baseline="0" dirty="0"/>
              <a:t>-Bruno Sander Nielsen, Foreningen Biogasbranchen</a:t>
            </a:r>
          </a:p>
          <a:p>
            <a:r>
              <a:rPr lang="da-DK" baseline="0" dirty="0"/>
              <a:t>- Henrik </a:t>
            </a:r>
            <a:r>
              <a:rPr lang="da-DK" baseline="0" dirty="0" err="1"/>
              <a:t>Lystad</a:t>
            </a:r>
            <a:r>
              <a:rPr lang="da-DK" baseline="0" dirty="0"/>
              <a:t>, ECN</a:t>
            </a:r>
          </a:p>
          <a:p>
            <a:endParaRPr lang="da-DK" baseline="0" dirty="0"/>
          </a:p>
          <a:p>
            <a:r>
              <a:rPr lang="da-DK" baseline="0" dirty="0"/>
              <a:t> 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83C8-DEBB-470E-8CD6-5C723644A23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48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Velkommen til</a:t>
            </a:r>
            <a:r>
              <a:rPr lang="da-DK" baseline="0" dirty="0"/>
              <a:t> </a:t>
            </a:r>
          </a:p>
          <a:p>
            <a:r>
              <a:rPr lang="da-DK" baseline="0" dirty="0"/>
              <a:t>-Medlemmer af Brancheforeningen </a:t>
            </a:r>
          </a:p>
          <a:p>
            <a:r>
              <a:rPr lang="da-DK" baseline="0" dirty="0"/>
              <a:t>-Øvrige interesserede og dermed potentielle medlemmer</a:t>
            </a:r>
          </a:p>
          <a:p>
            <a:r>
              <a:rPr lang="da-DK" baseline="0" dirty="0"/>
              <a:t>Gæster;</a:t>
            </a:r>
          </a:p>
          <a:p>
            <a:r>
              <a:rPr lang="da-DK" baseline="0" dirty="0"/>
              <a:t>-Karen Hækkerup</a:t>
            </a:r>
          </a:p>
          <a:p>
            <a:r>
              <a:rPr lang="da-DK" baseline="0" dirty="0"/>
              <a:t>-Jakob Magid, KU og Annemette Palmqvist, RUC</a:t>
            </a:r>
          </a:p>
          <a:p>
            <a:r>
              <a:rPr lang="da-DK" baseline="0" dirty="0"/>
              <a:t>-Bruno Sander Nielsen, Foreningen Biogasbranchen</a:t>
            </a:r>
          </a:p>
          <a:p>
            <a:r>
              <a:rPr lang="da-DK" baseline="0" dirty="0"/>
              <a:t>- Henrik </a:t>
            </a:r>
            <a:r>
              <a:rPr lang="da-DK" baseline="0" dirty="0" err="1"/>
              <a:t>Lystad</a:t>
            </a:r>
            <a:r>
              <a:rPr lang="da-DK" baseline="0" dirty="0"/>
              <a:t>, ECN</a:t>
            </a:r>
          </a:p>
          <a:p>
            <a:endParaRPr lang="da-DK" baseline="0" dirty="0"/>
          </a:p>
          <a:p>
            <a:r>
              <a:rPr lang="da-DK" baseline="0" dirty="0"/>
              <a:t> 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83C8-DEBB-470E-8CD6-5C723644A23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117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Velkommen til</a:t>
            </a:r>
            <a:r>
              <a:rPr lang="da-DK" baseline="0" dirty="0"/>
              <a:t> </a:t>
            </a:r>
          </a:p>
          <a:p>
            <a:r>
              <a:rPr lang="da-DK" baseline="0" dirty="0"/>
              <a:t>-Medlemmer af Brancheforeningen </a:t>
            </a:r>
          </a:p>
          <a:p>
            <a:r>
              <a:rPr lang="da-DK" baseline="0" dirty="0"/>
              <a:t>-Øvrige interesserede og dermed potentielle medlemmer</a:t>
            </a:r>
          </a:p>
          <a:p>
            <a:r>
              <a:rPr lang="da-DK" baseline="0" dirty="0"/>
              <a:t>Gæster;</a:t>
            </a:r>
          </a:p>
          <a:p>
            <a:r>
              <a:rPr lang="da-DK" baseline="0" dirty="0"/>
              <a:t>-Karen Hækkerup</a:t>
            </a:r>
          </a:p>
          <a:p>
            <a:r>
              <a:rPr lang="da-DK" baseline="0" dirty="0"/>
              <a:t>-Jakob Magid, KU og Annemette Palmqvist, RUC</a:t>
            </a:r>
          </a:p>
          <a:p>
            <a:r>
              <a:rPr lang="da-DK" baseline="0" dirty="0"/>
              <a:t>-Bruno Sander Nielsen, Foreningen Biogasbranchen</a:t>
            </a:r>
          </a:p>
          <a:p>
            <a:r>
              <a:rPr lang="da-DK" baseline="0" dirty="0"/>
              <a:t>- Henrik </a:t>
            </a:r>
            <a:r>
              <a:rPr lang="da-DK" baseline="0" dirty="0" err="1"/>
              <a:t>Lystad</a:t>
            </a:r>
            <a:r>
              <a:rPr lang="da-DK" baseline="0" dirty="0"/>
              <a:t>, ECN</a:t>
            </a:r>
          </a:p>
          <a:p>
            <a:endParaRPr lang="da-DK" baseline="0" dirty="0"/>
          </a:p>
          <a:p>
            <a:r>
              <a:rPr lang="da-DK" baseline="0" dirty="0"/>
              <a:t> 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83C8-DEBB-470E-8CD6-5C723644A23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837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Velkommen til</a:t>
            </a:r>
            <a:r>
              <a:rPr lang="da-DK" baseline="0" dirty="0"/>
              <a:t> </a:t>
            </a:r>
          </a:p>
          <a:p>
            <a:r>
              <a:rPr lang="da-DK" baseline="0" dirty="0"/>
              <a:t>-Medlemmer af Brancheforeningen </a:t>
            </a:r>
          </a:p>
          <a:p>
            <a:r>
              <a:rPr lang="da-DK" baseline="0" dirty="0"/>
              <a:t>-Øvrige interesserede og dermed potentielle medlemmer</a:t>
            </a:r>
          </a:p>
          <a:p>
            <a:r>
              <a:rPr lang="da-DK" baseline="0" dirty="0"/>
              <a:t>Gæster;</a:t>
            </a:r>
          </a:p>
          <a:p>
            <a:r>
              <a:rPr lang="da-DK" baseline="0" dirty="0"/>
              <a:t>-Karen Hækkerup</a:t>
            </a:r>
          </a:p>
          <a:p>
            <a:r>
              <a:rPr lang="da-DK" baseline="0" dirty="0"/>
              <a:t>-Jakob Magid, KU og Annemette Palmqvist, RUC</a:t>
            </a:r>
          </a:p>
          <a:p>
            <a:r>
              <a:rPr lang="da-DK" baseline="0" dirty="0"/>
              <a:t>-Bruno Sander Nielsen, Foreningen Biogasbranchen</a:t>
            </a:r>
          </a:p>
          <a:p>
            <a:r>
              <a:rPr lang="da-DK" baseline="0" dirty="0"/>
              <a:t>- Henrik </a:t>
            </a:r>
            <a:r>
              <a:rPr lang="da-DK" baseline="0" dirty="0" err="1"/>
              <a:t>Lystad</a:t>
            </a:r>
            <a:r>
              <a:rPr lang="da-DK" baseline="0" dirty="0"/>
              <a:t>, ECN</a:t>
            </a:r>
          </a:p>
          <a:p>
            <a:endParaRPr lang="da-DK" baseline="0" dirty="0"/>
          </a:p>
          <a:p>
            <a:r>
              <a:rPr lang="da-DK" baseline="0" dirty="0"/>
              <a:t> 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83C8-DEBB-470E-8CD6-5C723644A23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188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685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471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9945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745958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707106"/>
            <a:ext cx="9144000" cy="3513220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172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92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4687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745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2474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0132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9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7221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34975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87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stor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</p:spPr>
        <p:txBody>
          <a:bodyPr tIns="3672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31" name="Text Placeholder 13"/>
          <p:cNvSpPr>
            <a:spLocks noGrp="1" noChangeAspect="1"/>
          </p:cNvSpPr>
          <p:nvPr>
            <p:ph type="body" sz="quarter" idx="23"/>
          </p:nvPr>
        </p:nvSpPr>
        <p:spPr>
          <a:xfrm>
            <a:off x="9783449" y="5706000"/>
            <a:ext cx="2428874" cy="1152000"/>
          </a:xfrm>
          <a:solidFill>
            <a:schemeClr val="accent1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9783447" cy="1152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5"/>
          </p:nvPr>
        </p:nvSpPr>
        <p:spPr>
          <a:xfrm>
            <a:off x="0" y="0"/>
            <a:ext cx="9783448" cy="5706000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76" y="1541463"/>
            <a:ext cx="7395404" cy="1424390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i op til 2 linjers længde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23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20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110" y="3323829"/>
            <a:ext cx="7352669" cy="1440000"/>
          </a:xfr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manchet i en eller flere linjer</a:t>
            </a:r>
          </a:p>
        </p:txBody>
      </p:sp>
      <p:pic>
        <p:nvPicPr>
          <p:cNvPr id="17" name="Picture 16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09902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små bok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  <a:ln>
            <a:noFill/>
          </a:ln>
        </p:spPr>
        <p:txBody>
          <a:bodyPr tIns="720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9783448" y="0"/>
            <a:ext cx="2408553" cy="6858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-1" y="5706000"/>
            <a:ext cx="12192000" cy="1152000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76" y="1541463"/>
            <a:ext cx="7395404" cy="1424390"/>
          </a:xfrm>
        </p:spPr>
        <p:txBody>
          <a:bodyPr>
            <a:spAutoFit/>
          </a:bodyPr>
          <a:lstStyle>
            <a:lvl1pPr>
              <a:lnSpc>
                <a:spcPct val="88000"/>
              </a:lnSpc>
              <a:defRPr sz="5200">
                <a:solidFill>
                  <a:schemeClr val="tx2"/>
                </a:solidFill>
              </a:defRPr>
            </a:lvl1pPr>
          </a:lstStyle>
          <a:p>
            <a:r>
              <a:rPr lang="da-DK" noProof="0" dirty="0"/>
              <a:t>Titel i op til 2 linjers længde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110" y="3323829"/>
            <a:ext cx="7352669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manchet i en eller flere linjer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713037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tekstbånd -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</p:spPr>
        <p:txBody>
          <a:bodyPr tIns="72000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-1" y="2245656"/>
            <a:ext cx="12192000" cy="3460344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76" y="2751609"/>
            <a:ext cx="7395404" cy="720197"/>
          </a:xfrm>
        </p:spPr>
        <p:txBody>
          <a:bodyPr anchor="t">
            <a:spAutoFit/>
          </a:bodyPr>
          <a:lstStyle>
            <a:lvl1pPr>
              <a:lnSpc>
                <a:spcPct val="88000"/>
              </a:lnSpc>
              <a:defRPr sz="5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på en linje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110" y="3829781"/>
            <a:ext cx="7352669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manchet i en eller flere linjer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13" name="Picture 12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2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155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Fuldt billede og tekstbånd - Grø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</p:spPr>
        <p:txBody>
          <a:bodyPr tIns="72000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-1" y="2245656"/>
            <a:ext cx="12192000" cy="3460344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76" y="2751609"/>
            <a:ext cx="7395404" cy="720197"/>
          </a:xfrm>
        </p:spPr>
        <p:txBody>
          <a:bodyPr anchor="t">
            <a:spAutoFit/>
          </a:bodyPr>
          <a:lstStyle>
            <a:lvl1pPr>
              <a:lnSpc>
                <a:spcPct val="88000"/>
              </a:lnSpc>
              <a:defRPr sz="5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på en linje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110" y="3829781"/>
            <a:ext cx="7352669" cy="1440000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manchet i en eller flere linjer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13" name="Picture 12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2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75287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nævert tekstbånd -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</p:spPr>
        <p:txBody>
          <a:bodyPr tIns="72000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-1" y="2743839"/>
            <a:ext cx="12192000" cy="2520000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76" y="3249792"/>
            <a:ext cx="7395404" cy="720197"/>
          </a:xfrm>
        </p:spPr>
        <p:txBody>
          <a:bodyPr anchor="t">
            <a:spAutoFit/>
          </a:bodyPr>
          <a:lstStyle>
            <a:lvl1pPr>
              <a:lnSpc>
                <a:spcPct val="88000"/>
              </a:lnSpc>
              <a:defRPr sz="5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på en linje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110" y="4267200"/>
            <a:ext cx="7352669" cy="673101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manchet i en eller to linjer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27" name="Picture 26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2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83794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nævert tekstbånd - Grø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</p:spPr>
        <p:txBody>
          <a:bodyPr tIns="72000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-1" y="2743839"/>
            <a:ext cx="12192000" cy="2520000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376" y="3249792"/>
            <a:ext cx="7395404" cy="720197"/>
          </a:xfrm>
        </p:spPr>
        <p:txBody>
          <a:bodyPr anchor="t">
            <a:spAutoFit/>
          </a:bodyPr>
          <a:lstStyle>
            <a:lvl1pPr>
              <a:lnSpc>
                <a:spcPct val="88000"/>
              </a:lnSpc>
              <a:defRPr sz="5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Titel på en linje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554110" y="4267200"/>
            <a:ext cx="7352669" cy="673101"/>
          </a:xfrm>
        </p:spPr>
        <p:txBody>
          <a:bodyPr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252000" indent="0">
              <a:buNone/>
              <a:defRPr/>
            </a:lvl2pPr>
          </a:lstStyle>
          <a:p>
            <a:pPr lvl="0"/>
            <a:r>
              <a:rPr lang="da-DK" dirty="0"/>
              <a:t>Klik for at tilføje manchet i en eller to linjer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27" name="Picture 26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3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17279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9861" y="392885"/>
            <a:ext cx="9386953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-2482266" y="-680"/>
            <a:ext cx="2412408" cy="984930"/>
            <a:chOff x="-2481943" y="-680"/>
            <a:chExt cx="2412094" cy="984930"/>
          </a:xfrm>
        </p:grpSpPr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rgbClr val="000000"/>
                  </a:solidFill>
                  <a:latin typeface="Arial"/>
                </a:rPr>
                <a:t>Tekstslide med punktopstilling</a:t>
              </a:r>
              <a:endParaRPr lang="da-DK" sz="1000" dirty="0">
                <a:solidFill>
                  <a:srgbClr val="000000"/>
                </a:solidFill>
                <a:latin typeface="Arial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Brug knapperne ‘Forøge / Formindske 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indryk’ for at skifte mellem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20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25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27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8" name="Rectangle 27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</p:txBody>
              </p:sp>
            </p:grpSp>
            <p:sp>
              <p:nvSpPr>
                <p:cNvPr id="26" name="Rounded Rectangle 25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  <p:grpSp>
            <p:nvGrpSpPr>
              <p:cNvPr id="21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22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" name="Rectangle 22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D5B630E-43CE-844A-940E-F43487ACEA3D}" type="datetime1">
              <a:rPr lang="da-DK" smtClean="0"/>
              <a:pPr/>
              <a:t>08-03-2018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 hasCustomPrompt="1"/>
          </p:nvPr>
        </p:nvSpPr>
        <p:spPr>
          <a:xfrm>
            <a:off x="542996" y="1549399"/>
            <a:ext cx="9386953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pic>
        <p:nvPicPr>
          <p:cNvPr id="38" name="Picture 37" descr="LF_Logo_RGB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34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pic>
        <p:nvPicPr>
          <p:cNvPr id="31" name="Picture 30" descr="Skærmbillede 2016-04-05 kl. 09.35.2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32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36" name="Picture 35" descr="NogetAtLeveAf.NogetAtLeveFor_Gree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586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r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6ECF-3192-DC4B-B1E4-B2022DC1CFC2}" type="datetime1">
              <a:rPr lang="da-DK" smtClean="0"/>
              <a:pPr/>
              <a:t>08-03-2018</a:t>
            </a:fld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7" name="Content Placeholder 6"/>
          <p:cNvSpPr>
            <a:spLocks noGrp="1"/>
          </p:cNvSpPr>
          <p:nvPr>
            <p:ph sz="quarter" idx="22" hasCustomPrompt="1"/>
          </p:nvPr>
        </p:nvSpPr>
        <p:spPr>
          <a:xfrm>
            <a:off x="5334695" y="1549399"/>
            <a:ext cx="4595255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9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542996" y="1549399"/>
            <a:ext cx="4601174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pic>
        <p:nvPicPr>
          <p:cNvPr id="41" name="Picture 40" descr="LF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-2482266" y="-680"/>
            <a:ext cx="2412408" cy="984930"/>
            <a:chOff x="-2481943" y="-680"/>
            <a:chExt cx="2412094" cy="984930"/>
          </a:xfrm>
        </p:grpSpPr>
        <p:sp>
          <p:nvSpPr>
            <p:cNvPr id="32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rgbClr val="000000"/>
                  </a:solidFill>
                  <a:latin typeface="Arial"/>
                </a:rPr>
                <a:t>Tekstslide med punktopstilling</a:t>
              </a:r>
              <a:endParaRPr lang="da-DK" sz="1000" dirty="0">
                <a:solidFill>
                  <a:srgbClr val="000000"/>
                </a:solidFill>
                <a:latin typeface="Arial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Brug knapperne ‘Forøge / Formindske 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indryk’ for at skifte mellem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35" name="Group 34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36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47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49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</p:txBody>
              </p:sp>
            </p:grpSp>
            <p:sp>
              <p:nvSpPr>
                <p:cNvPr id="48" name="Rounded Rectangle 47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  <p:grpSp>
            <p:nvGrpSpPr>
              <p:cNvPr id="38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40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5" name="Rectangle 44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51" name="TextBox 50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53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pic>
        <p:nvPicPr>
          <p:cNvPr id="27" name="Picture 26" descr="Skærmbillede 2016-04-05 kl. 09.35.2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30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28" name="Picture 27" descr="NogetAtLeveAf.NogetAtLeveFor_Gree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07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(høj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8030448" y="1549399"/>
            <a:ext cx="3600469" cy="4148139"/>
          </a:xfrm>
        </p:spPr>
        <p:txBody>
          <a:bodyPr tIns="2376000"/>
          <a:lstStyle>
            <a:lvl1pPr marL="0" indent="0" algn="ctr">
              <a:buFont typeface="Arial" pitchFamily="34" charset="0"/>
              <a:buNone/>
              <a:defRPr sz="1400" b="0"/>
            </a:lvl1pPr>
          </a:lstStyle>
          <a:p>
            <a:r>
              <a:rPr lang="da-DK" noProof="0" dirty="0"/>
              <a:t>Indsæt billede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542996" y="1549399"/>
            <a:ext cx="7268521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529861" y="392885"/>
            <a:ext cx="9386953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8C22AC67-55FF-1748-A744-68C60D57CAD9}" type="datetime1">
              <a:rPr lang="da-DK" smtClean="0"/>
              <a:pPr/>
              <a:t>08-03-2018</a:t>
            </a:fld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35" name="Picture 34" descr="LF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grpSp>
        <p:nvGrpSpPr>
          <p:cNvPr id="51" name="Group 50"/>
          <p:cNvGrpSpPr/>
          <p:nvPr userDrawn="1"/>
        </p:nvGrpSpPr>
        <p:grpSpPr>
          <a:xfrm>
            <a:off x="-2482266" y="-680"/>
            <a:ext cx="2412408" cy="984930"/>
            <a:chOff x="-2481943" y="-680"/>
            <a:chExt cx="2412094" cy="984930"/>
          </a:xfrm>
        </p:grpSpPr>
        <p:sp>
          <p:nvSpPr>
            <p:cNvPr id="52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rgbClr val="000000"/>
                  </a:solidFill>
                  <a:latin typeface="Arial"/>
                </a:rPr>
                <a:t>Tekstslide med punktopstilling</a:t>
              </a:r>
              <a:endParaRPr lang="da-DK" sz="1000" dirty="0">
                <a:solidFill>
                  <a:srgbClr val="000000"/>
                </a:solidFill>
                <a:latin typeface="Arial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Brug knapperne ‘Forøge / Formindske 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indryk’ for at skifte mellem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53" name="Group 52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54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59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61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2" name="Rectangle 61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</p:txBody>
              </p:sp>
            </p:grpSp>
            <p:sp>
              <p:nvSpPr>
                <p:cNvPr id="60" name="Rounded Rectangle 59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  <p:grpSp>
            <p:nvGrpSpPr>
              <p:cNvPr id="55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56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7" name="Rectangle 56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63" name="TextBox 62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65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pic>
        <p:nvPicPr>
          <p:cNvPr id="6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113" y="3420159"/>
            <a:ext cx="22863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17"/>
          <p:cNvSpPr txBox="1">
            <a:spLocks noChangeArrowheads="1"/>
          </p:cNvSpPr>
          <p:nvPr userDrawn="1"/>
        </p:nvSpPr>
        <p:spPr bwMode="auto">
          <a:xfrm>
            <a:off x="-2680049" y="2607848"/>
            <a:ext cx="25355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billede i pladsholderne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ikonet midt i pladsholderen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Vælg et billedet, fra din computer, som skal indsættes</a:t>
            </a:r>
          </a:p>
        </p:txBody>
      </p:sp>
      <p:pic>
        <p:nvPicPr>
          <p:cNvPr id="29" name="Picture 28" descr="Skærmbillede 2016-04-05 kl. 09.35.22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32" name="Text Placeholder 13"/>
          <p:cNvSpPr>
            <a:spLocks noGrp="1"/>
          </p:cNvSpPr>
          <p:nvPr>
            <p:ph type="body" sz="quarter" idx="27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9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30" name="Picture 29" descr="NogetAtLeveAf.NogetAtLeveFor_Green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8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661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(venst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6"/>
          <p:cNvSpPr>
            <a:spLocks noGrp="1"/>
          </p:cNvSpPr>
          <p:nvPr>
            <p:ph sz="quarter" idx="24" hasCustomPrompt="1"/>
          </p:nvPr>
        </p:nvSpPr>
        <p:spPr>
          <a:xfrm>
            <a:off x="4362396" y="1549399"/>
            <a:ext cx="7268521" cy="4148139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529861" y="392885"/>
            <a:ext cx="9386953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29" name="Picture Placeholder 7"/>
          <p:cNvSpPr>
            <a:spLocks noGrp="1"/>
          </p:cNvSpPr>
          <p:nvPr>
            <p:ph type="pic" sz="quarter" idx="25" hasCustomPrompt="1"/>
          </p:nvPr>
        </p:nvSpPr>
        <p:spPr>
          <a:xfrm>
            <a:off x="542996" y="1549399"/>
            <a:ext cx="3600469" cy="4148139"/>
          </a:xfrm>
        </p:spPr>
        <p:txBody>
          <a:bodyPr tIns="2376000"/>
          <a:lstStyle>
            <a:lvl1pPr marL="0" indent="0" algn="ctr">
              <a:buFont typeface="Arial" pitchFamily="34" charset="0"/>
              <a:buNone/>
              <a:defRPr sz="1400" b="0"/>
            </a:lvl1pPr>
          </a:lstStyle>
          <a:p>
            <a:r>
              <a:rPr lang="da-DK" noProof="0" dirty="0"/>
              <a:t>Indsæt billede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22BFC3C4-8975-AE4F-91B9-596060FB9B74}" type="datetime1">
              <a:rPr lang="da-DK" smtClean="0"/>
              <a:pPr/>
              <a:t>08-03-2018</a:t>
            </a:fld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35" name="Picture 34" descr="LF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grpSp>
        <p:nvGrpSpPr>
          <p:cNvPr id="39" name="Group 38"/>
          <p:cNvGrpSpPr/>
          <p:nvPr userDrawn="1"/>
        </p:nvGrpSpPr>
        <p:grpSpPr>
          <a:xfrm>
            <a:off x="-2482266" y="-680"/>
            <a:ext cx="2412408" cy="984930"/>
            <a:chOff x="-2481943" y="-680"/>
            <a:chExt cx="2412094" cy="984930"/>
          </a:xfrm>
        </p:grpSpPr>
        <p:sp>
          <p:nvSpPr>
            <p:cNvPr id="40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rgbClr val="000000"/>
                  </a:solidFill>
                  <a:latin typeface="Arial"/>
                </a:rPr>
                <a:t>Tekstslide med punktopstilling</a:t>
              </a:r>
              <a:endParaRPr lang="da-DK" sz="1000" dirty="0">
                <a:solidFill>
                  <a:srgbClr val="000000"/>
                </a:solidFill>
                <a:latin typeface="Arial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Brug knapperne ‘Forøge / Formindske 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indryk’ for at skifte mellem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41" name="Group 40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42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47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49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50" name="Rectangle 49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</p:txBody>
              </p:sp>
            </p:grpSp>
            <p:sp>
              <p:nvSpPr>
                <p:cNvPr id="48" name="Rounded Rectangle 47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  <p:grpSp>
            <p:nvGrpSpPr>
              <p:cNvPr id="43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44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5" name="Rectangle 44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51" name="TextBox 50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53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113" y="3420159"/>
            <a:ext cx="22863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extBox 17"/>
          <p:cNvSpPr txBox="1">
            <a:spLocks noChangeArrowheads="1"/>
          </p:cNvSpPr>
          <p:nvPr userDrawn="1"/>
        </p:nvSpPr>
        <p:spPr bwMode="auto">
          <a:xfrm>
            <a:off x="-2680049" y="2607848"/>
            <a:ext cx="253556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billede i pladsholderne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ikonet midt i pladsholderen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Vælg et billedet, fra din computer, som skal indsættes</a:t>
            </a:r>
          </a:p>
        </p:txBody>
      </p:sp>
      <p:pic>
        <p:nvPicPr>
          <p:cNvPr id="30" name="Picture 29" descr="Skærmbillede 2016-04-05 kl. 09.35.22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54" name="Text Placeholder 13"/>
          <p:cNvSpPr>
            <a:spLocks noGrp="1"/>
          </p:cNvSpPr>
          <p:nvPr>
            <p:ph type="body" sz="quarter" idx="28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5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31" name="Picture 30" descr="NogetAtLeveAf.NogetAtLeveFor_Green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78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Overskrift i op til 2 linjer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878D-0872-7E4B-9B68-F89B08C94C40}" type="datetime1">
              <a:rPr lang="da-DK" smtClean="0"/>
              <a:pPr/>
              <a:t>08-03-2018</a:t>
            </a:fld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Picture 10" descr="LF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32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sp>
        <p:nvSpPr>
          <p:cNvPr id="33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9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13" name="Picture 12" descr="NogetAtLeveAf.NogetAtLeveFor_Gree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13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– Billede og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5"/>
          <p:cNvSpPr>
            <a:spLocks noGrp="1"/>
          </p:cNvSpPr>
          <p:nvPr>
            <p:ph type="pic" sz="quarter" idx="27" hasCustomPrompt="1"/>
          </p:nvPr>
        </p:nvSpPr>
        <p:spPr>
          <a:xfrm>
            <a:off x="-1" y="3987801"/>
            <a:ext cx="12192000" cy="2870200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9783448" y="0"/>
            <a:ext cx="2408553" cy="6858000"/>
          </a:xfrm>
          <a:solidFill>
            <a:schemeClr val="accent2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29862" y="392885"/>
            <a:ext cx="9021349" cy="711638"/>
          </a:xfrm>
        </p:spPr>
        <p:txBody>
          <a:bodyPr/>
          <a:lstStyle/>
          <a:p>
            <a:r>
              <a:rPr lang="da-DK" noProof="0" dirty="0"/>
              <a:t>Overskrift i op til 2 linjer</a:t>
            </a:r>
            <a:endParaRPr lang="da-DK" dirty="0"/>
          </a:p>
        </p:txBody>
      </p:sp>
      <p:sp>
        <p:nvSpPr>
          <p:cNvPr id="30" name="Content Placeholder 6"/>
          <p:cNvSpPr>
            <a:spLocks noGrp="1"/>
          </p:cNvSpPr>
          <p:nvPr>
            <p:ph sz="quarter" idx="21" hasCustomPrompt="1"/>
          </p:nvPr>
        </p:nvSpPr>
        <p:spPr>
          <a:xfrm>
            <a:off x="542996" y="1549400"/>
            <a:ext cx="9021349" cy="2133601"/>
          </a:xfrm>
        </p:spPr>
        <p:txBody>
          <a:bodyPr/>
          <a:lstStyle/>
          <a:p>
            <a:pPr lvl="0"/>
            <a:r>
              <a:rPr lang="da-DK" noProof="0" dirty="0"/>
              <a:t>Klik for at tilføje indhold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019D5A-061D-0947-A1C3-8CE23808E547}" type="datetime1">
              <a:rPr lang="da-DK" smtClean="0"/>
              <a:pPr/>
              <a:t>08-03-2018</a:t>
            </a:fld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-2482266" y="-680"/>
            <a:ext cx="2412408" cy="984930"/>
            <a:chOff x="-2481943" y="-680"/>
            <a:chExt cx="2412094" cy="984930"/>
          </a:xfrm>
        </p:grpSpPr>
        <p:sp>
          <p:nvSpPr>
            <p:cNvPr id="27" name="TextBox 20"/>
            <p:cNvSpPr txBox="1">
              <a:spLocks noChangeArrowheads="1"/>
            </p:cNvSpPr>
            <p:nvPr/>
          </p:nvSpPr>
          <p:spPr bwMode="auto">
            <a:xfrm>
              <a:off x="-2481943" y="-680"/>
              <a:ext cx="241209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defRPr/>
              </a:pPr>
              <a:r>
                <a:rPr lang="da-DK" sz="1000" b="1" dirty="0">
                  <a:solidFill>
                    <a:srgbClr val="000000"/>
                  </a:solidFill>
                  <a:latin typeface="Arial"/>
                </a:rPr>
                <a:t>Tekstslide med punktopstilling</a:t>
              </a:r>
              <a:endParaRPr lang="da-DK" sz="1000" dirty="0">
                <a:solidFill>
                  <a:srgbClr val="000000"/>
                </a:solidFill>
                <a:latin typeface="Arial"/>
              </a:endParaRPr>
            </a:p>
            <a:p>
              <a:pPr algn="r" eaLnBrk="1" hangingPunct="1">
                <a:spcBef>
                  <a:spcPct val="50000"/>
                </a:spcBef>
                <a:defRPr/>
              </a:pP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Brug knapperne ‘Forøge / Formindske 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indryk’ for at skifte mellem</a:t>
              </a:r>
              <a:br>
                <a:rPr lang="da-DK" sz="1000" dirty="0">
                  <a:solidFill>
                    <a:srgbClr val="000000"/>
                  </a:solidFill>
                  <a:latin typeface="Arial"/>
                </a:rPr>
              </a:br>
              <a:r>
                <a:rPr lang="da-DK" sz="1000" dirty="0">
                  <a:solidFill>
                    <a:srgbClr val="000000"/>
                  </a:solidFill>
                  <a:latin typeface="Arial"/>
                </a:rPr>
                <a:t>de forskellige tekst niveauer</a:t>
              </a:r>
            </a:p>
            <a:p>
              <a:pPr algn="r" eaLnBrk="1" hangingPunct="1">
                <a:spcBef>
                  <a:spcPct val="50000"/>
                </a:spcBef>
                <a:defRPr/>
              </a:pPr>
              <a:endParaRPr lang="da-DK" sz="100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8" name="Group 27"/>
            <p:cNvGrpSpPr/>
            <p:nvPr userDrawn="1"/>
          </p:nvGrpSpPr>
          <p:grpSpPr>
            <a:xfrm>
              <a:off x="-1072921" y="733313"/>
              <a:ext cx="992188" cy="250937"/>
              <a:chOff x="-1214439" y="765971"/>
              <a:chExt cx="992188" cy="250937"/>
            </a:xfrm>
          </p:grpSpPr>
          <p:grpSp>
            <p:nvGrpSpPr>
              <p:cNvPr id="31" name="Group 2"/>
              <p:cNvGrpSpPr>
                <a:grpSpLocks/>
              </p:cNvGrpSpPr>
              <p:nvPr/>
            </p:nvGrpSpPr>
            <p:grpSpPr bwMode="auto">
              <a:xfrm>
                <a:off x="-1214439" y="765971"/>
                <a:ext cx="437608" cy="246173"/>
                <a:chOff x="-1214439" y="732970"/>
                <a:chExt cx="437608" cy="246063"/>
              </a:xfrm>
            </p:grpSpPr>
            <p:grpSp>
              <p:nvGrpSpPr>
                <p:cNvPr id="37" name="Group 3"/>
                <p:cNvGrpSpPr>
                  <a:grpSpLocks/>
                </p:cNvGrpSpPr>
                <p:nvPr/>
              </p:nvGrpSpPr>
              <p:grpSpPr bwMode="auto">
                <a:xfrm>
                  <a:off x="-1214439" y="741702"/>
                  <a:ext cx="428625" cy="228600"/>
                  <a:chOff x="-727592" y="3306446"/>
                  <a:chExt cx="429053" cy="228767"/>
                </a:xfrm>
              </p:grpSpPr>
              <p:pic>
                <p:nvPicPr>
                  <p:cNvPr id="39" name="Picture 14" descr="fke3b.jpg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727293" y="3306446"/>
                    <a:ext cx="428754" cy="22876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0" name="Rectangle 39"/>
                  <p:cNvSpPr/>
                  <p:nvPr/>
                </p:nvSpPr>
                <p:spPr bwMode="auto">
                  <a:xfrm>
                    <a:off x="-727591" y="3332754"/>
                    <a:ext cx="214527" cy="215961"/>
                  </a:xfrm>
                  <a:prstGeom prst="rect">
                    <a:avLst/>
                  </a:prstGeom>
                  <a:solidFill>
                    <a:srgbClr val="FFFFFF">
                      <a:alpha val="60000"/>
                    </a:srgb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</a:endParaRPr>
                  </a:p>
                </p:txBody>
              </p:sp>
            </p:grpSp>
            <p:sp>
              <p:nvSpPr>
                <p:cNvPr id="38" name="Rounded Rectangle 37"/>
                <p:cNvSpPr/>
                <p:nvPr/>
              </p:nvSpPr>
              <p:spPr bwMode="auto">
                <a:xfrm>
                  <a:off x="-1014413" y="733082"/>
                  <a:ext cx="238125" cy="245953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  <p:grpSp>
            <p:nvGrpSpPr>
              <p:cNvPr id="32" name="Group 28"/>
              <p:cNvGrpSpPr>
                <a:grpSpLocks/>
              </p:cNvGrpSpPr>
              <p:nvPr/>
            </p:nvGrpSpPr>
            <p:grpSpPr bwMode="auto">
              <a:xfrm>
                <a:off x="-682626" y="770735"/>
                <a:ext cx="460375" cy="246173"/>
                <a:chOff x="-561836" y="3417665"/>
                <a:chExt cx="460236" cy="245883"/>
              </a:xfrm>
            </p:grpSpPr>
            <p:pic>
              <p:nvPicPr>
                <p:cNvPr id="33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549275" y="3434948"/>
                  <a:ext cx="447675" cy="22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4" name="Rectangle 33"/>
                <p:cNvSpPr/>
                <p:nvPr/>
              </p:nvSpPr>
              <p:spPr>
                <a:xfrm>
                  <a:off x="-317434" y="3436803"/>
                  <a:ext cx="214247" cy="217231"/>
                </a:xfrm>
                <a:prstGeom prst="rect">
                  <a:avLst/>
                </a:prstGeom>
                <a:solidFill>
                  <a:srgbClr val="FFFFFF">
                    <a:alpha val="60000"/>
                  </a:srgb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-561835" y="3417776"/>
                  <a:ext cx="238053" cy="245772"/>
                </a:xfrm>
                <a:prstGeom prst="roundRect">
                  <a:avLst/>
                </a:prstGeom>
                <a:noFill/>
                <a:ln w="12700"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00000">
                        <a:lumMod val="65000"/>
                        <a:lumOff val="35000"/>
                      </a:srgbClr>
                    </a:solidFill>
                  </a:endParaRPr>
                </a:p>
              </p:txBody>
            </p:sp>
          </p:grpSp>
        </p:grpSp>
      </p:grpSp>
      <p:sp>
        <p:nvSpPr>
          <p:cNvPr id="41" name="TextBox 40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44" name="TextBox 17"/>
          <p:cNvSpPr txBox="1">
            <a:spLocks noChangeArrowheads="1"/>
          </p:cNvSpPr>
          <p:nvPr userDrawn="1"/>
        </p:nvSpPr>
        <p:spPr bwMode="auto">
          <a:xfrm>
            <a:off x="-2680049" y="2231950"/>
            <a:ext cx="253556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billede i pladsholderne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ikonet midt i pladsholderen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Vælg et billedet, fra din computer, som skal indsættes</a:t>
            </a:r>
          </a:p>
          <a:p>
            <a:pPr algn="r" eaLnBrk="1" hangingPunct="1">
              <a:defRPr/>
            </a:pP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da-DK" sz="1000" dirty="0">
              <a:solidFill>
                <a:srgbClr val="000000"/>
              </a:solidFill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113" y="3056962"/>
            <a:ext cx="22863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5" descr="Skærmbillede 2016-04-05 kl. 09.35.2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42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6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7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1502492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collage - 4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567964" y="1549400"/>
            <a:ext cx="4665117" cy="2070100"/>
          </a:xfrm>
          <a:noFill/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567966" y="3623205"/>
            <a:ext cx="4665115" cy="2070100"/>
          </a:xfrm>
          <a:noFill/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529861" y="392885"/>
            <a:ext cx="9386953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sp>
        <p:nvSpPr>
          <p:cNvPr id="48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5233082" y="1549400"/>
            <a:ext cx="4683733" cy="2070100"/>
          </a:xfrm>
          <a:noFill/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5233082" y="3623205"/>
            <a:ext cx="4683733" cy="2070100"/>
          </a:xfrm>
          <a:noFill/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pic>
        <p:nvPicPr>
          <p:cNvPr id="50" name="Picture 49" descr="LF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sp>
        <p:nvSpPr>
          <p:cNvPr id="38" name="TextBox 37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40" name="TextBox 17"/>
          <p:cNvSpPr txBox="1">
            <a:spLocks noChangeArrowheads="1"/>
          </p:cNvSpPr>
          <p:nvPr userDrawn="1"/>
        </p:nvSpPr>
        <p:spPr bwMode="auto">
          <a:xfrm>
            <a:off x="-2787105" y="112705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sp>
        <p:nvSpPr>
          <p:cNvPr id="41" name="TextBox 17"/>
          <p:cNvSpPr txBox="1">
            <a:spLocks noChangeArrowheads="1"/>
          </p:cNvSpPr>
          <p:nvPr userDrawn="1"/>
        </p:nvSpPr>
        <p:spPr bwMode="auto">
          <a:xfrm>
            <a:off x="-2680049" y="2231951"/>
            <a:ext cx="253556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billede i pladsholderne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ikonet midt i pladsholderen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Vælg et billedet, fra din computer, som skal indsættes</a:t>
            </a:r>
          </a:p>
          <a:p>
            <a:pPr algn="r" eaLnBrk="1" hangingPunct="1">
              <a:defRPr/>
            </a:pP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Du beskærer billedet ved at klikke på ”Beskær” i værktøjslinjen – Når du beskærer kan du skalere billedet op og ned eller beskærer </a:t>
            </a:r>
            <a:r>
              <a:rPr lang="da-DK" sz="1000" dirty="0" err="1">
                <a:solidFill>
                  <a:srgbClr val="000000"/>
                </a:solidFill>
              </a:rPr>
              <a:t>vha</a:t>
            </a:r>
            <a:r>
              <a:rPr lang="da-DK" sz="1000" dirty="0">
                <a:solidFill>
                  <a:srgbClr val="000000"/>
                </a:solidFill>
              </a:rPr>
              <a:t> den sorte </a:t>
            </a:r>
            <a:r>
              <a:rPr lang="da-DK" sz="1000" dirty="0" err="1">
                <a:solidFill>
                  <a:srgbClr val="000000"/>
                </a:solidFill>
              </a:rPr>
              <a:t>beskæringsmakør</a:t>
            </a:r>
            <a:r>
              <a:rPr lang="da-DK" sz="1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42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113" y="3044262"/>
            <a:ext cx="22863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44" descr="Skærmbillede 2016-04-05 kl. 09.35.2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54" name="Text Placeholder 13"/>
          <p:cNvSpPr>
            <a:spLocks noGrp="1"/>
          </p:cNvSpPr>
          <p:nvPr>
            <p:ph type="body" sz="quarter" idx="33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5" name="Text Placeholder 13"/>
          <p:cNvSpPr>
            <a:spLocks noGrp="1"/>
          </p:cNvSpPr>
          <p:nvPr>
            <p:ph type="body" sz="quarter" idx="34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17" name="Picture 16" descr="NogetAtLeveAf.NogetAtLeveFor_Green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640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529861" y="392885"/>
            <a:ext cx="9386953" cy="711638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op til 2 linjer</a:t>
            </a:r>
          </a:p>
        </p:txBody>
      </p:sp>
      <p:pic>
        <p:nvPicPr>
          <p:cNvPr id="50" name="Picture 49" descr="LF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378" y="5988209"/>
            <a:ext cx="1008129" cy="587589"/>
          </a:xfrm>
          <a:prstGeom prst="rect">
            <a:avLst/>
          </a:prstGeom>
        </p:spPr>
      </p:pic>
      <p:sp>
        <p:nvSpPr>
          <p:cNvPr id="38" name="TextBox 37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40" name="TextBox 17"/>
          <p:cNvSpPr txBox="1">
            <a:spLocks noChangeArrowheads="1"/>
          </p:cNvSpPr>
          <p:nvPr userDrawn="1"/>
        </p:nvSpPr>
        <p:spPr bwMode="auto">
          <a:xfrm>
            <a:off x="-2787105" y="1127051"/>
            <a:ext cx="26426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Skift farve på LF bjælkerne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Klik på bjælken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værktøjslinjen vælg ”Farvespanden”</a:t>
            </a:r>
          </a:p>
          <a:p>
            <a:pPr marL="228600" indent="-228600" algn="r" eaLnBrk="1" hangingPunct="1">
              <a:buFontTx/>
              <a:buAutoNum type="arabicPeriod"/>
              <a:defRPr/>
            </a:pPr>
            <a:r>
              <a:rPr lang="da-DK" sz="1000" dirty="0">
                <a:solidFill>
                  <a:srgbClr val="000000"/>
                </a:solidFill>
              </a:rPr>
              <a:t>Fra ”drop ned” menuen vælg en af </a:t>
            </a:r>
            <a:r>
              <a:rPr lang="da-DK" sz="1000" dirty="0" err="1">
                <a:solidFill>
                  <a:srgbClr val="000000"/>
                </a:solidFill>
              </a:rPr>
              <a:t>temafarvene</a:t>
            </a:r>
            <a:r>
              <a:rPr lang="da-DK" sz="1000" dirty="0">
                <a:solidFill>
                  <a:srgbClr val="000000"/>
                </a:solidFill>
              </a:rPr>
              <a:t> for at farvelægge bjælken</a:t>
            </a:r>
          </a:p>
        </p:txBody>
      </p:sp>
      <p:sp>
        <p:nvSpPr>
          <p:cNvPr id="41" name="TextBox 17"/>
          <p:cNvSpPr txBox="1">
            <a:spLocks noChangeArrowheads="1"/>
          </p:cNvSpPr>
          <p:nvPr userDrawn="1"/>
        </p:nvSpPr>
        <p:spPr bwMode="auto">
          <a:xfrm>
            <a:off x="-2680049" y="2231951"/>
            <a:ext cx="253556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billede i pladsholderne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ikonet midt i pladsholderen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Vælg et billedet, fra din computer, som skal indsættes</a:t>
            </a:r>
          </a:p>
          <a:p>
            <a:pPr algn="r" eaLnBrk="1" hangingPunct="1">
              <a:defRPr/>
            </a:pP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Du beskærer billedet ved at klikke på ”Beskær” i værktøjslinjen – Når du beskærer kan du skalere billedet op og ned eller beskærer </a:t>
            </a:r>
            <a:r>
              <a:rPr lang="da-DK" sz="1000" dirty="0" err="1">
                <a:solidFill>
                  <a:srgbClr val="000000"/>
                </a:solidFill>
              </a:rPr>
              <a:t>vha</a:t>
            </a:r>
            <a:r>
              <a:rPr lang="da-DK" sz="1000" dirty="0">
                <a:solidFill>
                  <a:srgbClr val="000000"/>
                </a:solidFill>
              </a:rPr>
              <a:t> den sorte </a:t>
            </a:r>
            <a:r>
              <a:rPr lang="da-DK" sz="1000" dirty="0" err="1">
                <a:solidFill>
                  <a:srgbClr val="000000"/>
                </a:solidFill>
              </a:rPr>
              <a:t>beskæringsmakør</a:t>
            </a:r>
            <a:r>
              <a:rPr lang="da-DK" sz="1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42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113" y="3044262"/>
            <a:ext cx="22863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 descr="Skærmbillede 2016-04-05 kl. 09.35.2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21" name="Picture Placeholder 2"/>
          <p:cNvSpPr>
            <a:spLocks noGrp="1"/>
          </p:cNvSpPr>
          <p:nvPr>
            <p:ph type="pic" sz="quarter" idx="27" hasCustomPrompt="1"/>
          </p:nvPr>
        </p:nvSpPr>
        <p:spPr>
          <a:xfrm>
            <a:off x="567966" y="1549400"/>
            <a:ext cx="3687088" cy="2070100"/>
          </a:xfrm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8" hasCustomPrompt="1"/>
          </p:nvPr>
        </p:nvSpPr>
        <p:spPr>
          <a:xfrm>
            <a:off x="567966" y="3623205"/>
            <a:ext cx="3687088" cy="2070100"/>
          </a:xfrm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9" hasCustomPrompt="1"/>
          </p:nvPr>
        </p:nvSpPr>
        <p:spPr>
          <a:xfrm>
            <a:off x="4259288" y="1549400"/>
            <a:ext cx="3687088" cy="2070100"/>
          </a:xfrm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30" hasCustomPrompt="1"/>
          </p:nvPr>
        </p:nvSpPr>
        <p:spPr>
          <a:xfrm>
            <a:off x="4259288" y="3623205"/>
            <a:ext cx="3687088" cy="2070100"/>
          </a:xfrm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7949984" y="1549400"/>
            <a:ext cx="3687088" cy="2070100"/>
          </a:xfrm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32" hasCustomPrompt="1"/>
          </p:nvPr>
        </p:nvSpPr>
        <p:spPr>
          <a:xfrm>
            <a:off x="7949984" y="3623205"/>
            <a:ext cx="3687088" cy="2070100"/>
          </a:xfrm>
          <a:ln w="38100" cmpd="sng"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Indsæt billede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25"/>
          </p:nvPr>
        </p:nvSpPr>
        <p:spPr>
          <a:xfrm flipH="1">
            <a:off x="0" y="0"/>
            <a:ext cx="216028" cy="5724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216028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pic>
        <p:nvPicPr>
          <p:cNvPr id="29" name="Picture 28" descr="NogetAtLeveAf.NogetAtLeveFor_Green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8" y="6205994"/>
            <a:ext cx="2548457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360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- Fuldt billede og stor 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</p:spPr>
        <p:txBody>
          <a:bodyPr tIns="720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hvide felt og indsæt billede via ”indsæt billede” i menulinjen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5"/>
          </p:nvPr>
        </p:nvSpPr>
        <p:spPr>
          <a:xfrm>
            <a:off x="0" y="0"/>
            <a:ext cx="9783448" cy="5706000"/>
          </a:xfrm>
          <a:solidFill>
            <a:schemeClr val="accent3">
              <a:alpha val="75000"/>
            </a:schemeClr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1" name="Text Placeholder 13"/>
          <p:cNvSpPr>
            <a:spLocks noGrp="1" noChangeAspect="1"/>
          </p:cNvSpPr>
          <p:nvPr>
            <p:ph type="body" sz="quarter" idx="23"/>
          </p:nvPr>
        </p:nvSpPr>
        <p:spPr>
          <a:xfrm>
            <a:off x="9783449" y="5706000"/>
            <a:ext cx="2428874" cy="1152000"/>
          </a:xfrm>
          <a:solidFill>
            <a:schemeClr val="accent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2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0" y="5706000"/>
            <a:ext cx="9783447" cy="1152000"/>
          </a:xfrm>
          <a:solidFill>
            <a:schemeClr val="tx2"/>
          </a:solidFill>
        </p:spPr>
        <p:txBody>
          <a:bodyPr tIns="0"/>
          <a:lstStyle>
            <a:lvl1pPr marL="0" indent="0">
              <a:buFont typeface="Arial" pitchFamily="34" charset="0"/>
              <a:buNone/>
              <a:defRPr sz="1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8205" y="1318017"/>
            <a:ext cx="7358575" cy="3222366"/>
          </a:xfrm>
        </p:spPr>
        <p:txBody>
          <a:bodyPr anchor="t">
            <a:noAutofit/>
          </a:bodyPr>
          <a:lstStyle>
            <a:lvl1pPr>
              <a:lnSpc>
                <a:spcPct val="88000"/>
              </a:lnSpc>
              <a:defRPr sz="7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err="1"/>
              <a:t>Breaker</a:t>
            </a:r>
            <a:r>
              <a:rPr lang="da-DK" noProof="0" dirty="0"/>
              <a:t> side med stor tekst </a:t>
            </a:r>
            <a:br>
              <a:rPr lang="da-DK" noProof="0" dirty="0"/>
            </a:br>
            <a:r>
              <a:rPr lang="da-DK" noProof="0" dirty="0"/>
              <a:t>i flere linjer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-3378639" y="0"/>
            <a:ext cx="32622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</a:t>
            </a:r>
            <a:r>
              <a:rPr lang="da-DK" sz="1000" dirty="0" err="1">
                <a:solidFill>
                  <a:srgbClr val="000000"/>
                </a:solidFill>
                <a:cs typeface="Arial" charset="0"/>
              </a:rPr>
              <a:t>slidet</a:t>
            </a:r>
            <a:r>
              <a:rPr lang="da-DK" sz="1000" dirty="0">
                <a:solidFill>
                  <a:srgbClr val="000000"/>
                </a:solidFill>
                <a:cs typeface="Arial" charset="0"/>
              </a:rPr>
              <a:t>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den </a:t>
            </a:r>
            <a:br>
              <a:rPr lang="da-DK" sz="1000" dirty="0">
                <a:solidFill>
                  <a:srgbClr val="000000"/>
                </a:solidFill>
              </a:rPr>
            </a:br>
            <a:r>
              <a:rPr lang="da-DK" sz="1000" dirty="0">
                <a:solidFill>
                  <a:srgbClr val="000000"/>
                </a:solidFill>
              </a:rPr>
              <a:t>hvide </a:t>
            </a:r>
            <a:r>
              <a:rPr lang="da-DK" sz="1000" dirty="0" err="1">
                <a:solidFill>
                  <a:srgbClr val="000000"/>
                </a:solidFill>
              </a:rPr>
              <a:t>billedepladsholder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15" name="Picture 14" descr="Skærmbillede 2016-04-05 kl. 09.35.2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3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490347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slide - Fuldt billede eller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206289" cy="6858000"/>
          </a:xfrm>
          <a:solidFill>
            <a:srgbClr val="4B3E31"/>
          </a:solidFill>
        </p:spPr>
        <p:txBody>
          <a:bodyPr tIns="72000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4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 typeface="Arial" pitchFamily="34" charset="0"/>
              <a:buNone/>
              <a:tabLst/>
              <a:defRPr sz="1400" b="0" baseline="0"/>
            </a:lvl1pPr>
          </a:lstStyle>
          <a:p>
            <a:r>
              <a:rPr lang="da-DK" noProof="0" dirty="0"/>
              <a:t>Indsæt et baggrundsbillede ved at klikke på det brune felt og indsæt billede via ”indsæt billede” i menulinjen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8205" y="1318017"/>
            <a:ext cx="7358575" cy="3222366"/>
          </a:xfrm>
        </p:spPr>
        <p:txBody>
          <a:bodyPr anchor="t">
            <a:noAutofit/>
          </a:bodyPr>
          <a:lstStyle>
            <a:lvl1pPr>
              <a:lnSpc>
                <a:spcPct val="88000"/>
              </a:lnSpc>
              <a:defRPr sz="7200" baseline="0">
                <a:solidFill>
                  <a:schemeClr val="bg1"/>
                </a:solidFill>
              </a:defRPr>
            </a:lvl1pPr>
          </a:lstStyle>
          <a:p>
            <a:r>
              <a:rPr lang="da-DK" noProof="0" dirty="0" err="1"/>
              <a:t>Breaker</a:t>
            </a:r>
            <a:r>
              <a:rPr lang="da-DK" noProof="0" dirty="0"/>
              <a:t> side med stor tekst </a:t>
            </a:r>
            <a:br>
              <a:rPr lang="da-DK" noProof="0" dirty="0"/>
            </a:br>
            <a:r>
              <a:rPr lang="da-DK" noProof="0" dirty="0"/>
              <a:t>i flere linjer</a:t>
            </a:r>
          </a:p>
        </p:txBody>
      </p:sp>
      <p:sp>
        <p:nvSpPr>
          <p:cNvPr id="23" name="AutoShape 4"/>
          <p:cNvSpPr>
            <a:spLocks/>
          </p:cNvSpPr>
          <p:nvPr userDrawn="1"/>
        </p:nvSpPr>
        <p:spPr bwMode="gray">
          <a:xfrm>
            <a:off x="-3409055" y="0"/>
            <a:ext cx="329263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  <a:defRPr/>
            </a:pPr>
            <a:r>
              <a:rPr lang="da-DK" sz="1000" b="1" dirty="0">
                <a:solidFill>
                  <a:srgbClr val="000000"/>
                </a:solidFill>
                <a:cs typeface="Arial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1.	Højreklik udenfor slidet og vælg ’Gitter og hjælpelinjer’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kryds ved ’Vis’ tegnehjælpelinjer på skærmen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Sæt hak ved ”Fastgør objekter til gitter”</a:t>
            </a:r>
          </a:p>
          <a:p>
            <a:pPr marL="228600" indent="-228600" algn="r" defTabSz="457200">
              <a:buFontTx/>
              <a:buAutoNum type="arabicPeriod" startAt="2"/>
              <a:tabLst>
                <a:tab pos="177800" algn="l"/>
              </a:tabLst>
              <a:defRPr/>
            </a:pPr>
            <a:r>
              <a:rPr lang="da-DK" sz="1000" dirty="0">
                <a:solidFill>
                  <a:srgbClr val="000000"/>
                </a:solidFill>
                <a:cs typeface="Arial" charset="0"/>
              </a:rPr>
              <a:t>Vælg OK </a:t>
            </a:r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10682378" y="5988209"/>
            <a:ext cx="1008128" cy="587589"/>
          </a:xfrm>
          <a:blipFill rotWithShape="1">
            <a:blip r:embed="rId2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2476823" y="4139563"/>
            <a:ext cx="2332343" cy="6924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Vælg layout</a:t>
            </a:r>
            <a:br>
              <a:rPr lang="en-GB" sz="1000" b="1" noProof="1">
                <a:solidFill>
                  <a:srgbClr val="000000"/>
                </a:solidFill>
              </a:rPr>
            </a:br>
            <a:r>
              <a:rPr lang="en-GB" sz="1000" b="1" noProof="1">
                <a:solidFill>
                  <a:srgbClr val="000000"/>
                </a:solidFill>
              </a:rPr>
              <a:t>1. </a:t>
            </a:r>
            <a:r>
              <a:rPr lang="en-GB" sz="1000" noProof="1">
                <a:solidFill>
                  <a:srgbClr val="000000"/>
                </a:solidFill>
              </a:rPr>
              <a:t>Fra værktøjslinjen klik på “nyt dias”</a:t>
            </a:r>
          </a:p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rgbClr val="000000"/>
                </a:solidFill>
              </a:rPr>
              <a:t>2. </a:t>
            </a:r>
            <a:r>
              <a:rPr lang="en-GB" sz="1000" noProof="1">
                <a:solidFill>
                  <a:srgbClr val="000000"/>
                </a:solidFill>
              </a:rPr>
              <a:t>Vælg et passende layout fra “drop ned” menuen</a:t>
            </a:r>
          </a:p>
        </p:txBody>
      </p:sp>
      <p:sp>
        <p:nvSpPr>
          <p:cNvPr id="26" name="TextBox 17"/>
          <p:cNvSpPr txBox="1">
            <a:spLocks noChangeArrowheads="1"/>
          </p:cNvSpPr>
          <p:nvPr userDrawn="1"/>
        </p:nvSpPr>
        <p:spPr bwMode="auto">
          <a:xfrm>
            <a:off x="-2787105" y="1511771"/>
            <a:ext cx="2642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da-DK" sz="1000" b="1" dirty="0">
                <a:solidFill>
                  <a:srgbClr val="000000"/>
                </a:solidFill>
              </a:rPr>
              <a:t>Indsæt et baggrundsbillede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1. Indsæt et billede ved at klikke på </a:t>
            </a:r>
            <a:r>
              <a:rPr lang="da-DK" sz="1000" dirty="0" err="1">
                <a:solidFill>
                  <a:srgbClr val="000000"/>
                </a:solidFill>
              </a:rPr>
              <a:t>billedepladsholderen</a:t>
            </a:r>
            <a:endParaRPr lang="da-DK" sz="1000" dirty="0">
              <a:solidFill>
                <a:srgbClr val="000000"/>
              </a:solidFill>
            </a:endParaRP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2. Via ”indsæt” – Vælg ”billede” og ”billede fra fil” – Herfra vælger du billedet, fra din computer, som skal indsættes </a:t>
            </a:r>
          </a:p>
          <a:p>
            <a:pPr algn="r" eaLnBrk="1" hangingPunct="1">
              <a:defRPr/>
            </a:pPr>
            <a:r>
              <a:rPr lang="da-DK" sz="1000" dirty="0">
                <a:solidFill>
                  <a:srgbClr val="000000"/>
                </a:solidFill>
              </a:rPr>
              <a:t>3. Højreklik på billedet og send det bagud</a:t>
            </a:r>
          </a:p>
        </p:txBody>
      </p:sp>
      <p:pic>
        <p:nvPicPr>
          <p:cNvPr id="11" name="Picture 10" descr="Skærmbillede 2016-04-05 kl. 09.35.2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807" y="5054312"/>
            <a:ext cx="2205324" cy="1791593"/>
          </a:xfrm>
          <a:prstGeom prst="rect">
            <a:avLst/>
          </a:prstGeom>
        </p:spPr>
      </p:pic>
      <p:sp>
        <p:nvSpPr>
          <p:cNvPr id="10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52438" y="6205995"/>
            <a:ext cx="2548457" cy="180000"/>
          </a:xfrm>
          <a:blipFill rotWithShape="1">
            <a:blip r:embed="rId4"/>
            <a:stretch>
              <a:fillRect/>
            </a:stretch>
          </a:blipFill>
        </p:spPr>
        <p:txBody>
          <a:bodyPr tIns="1800000"/>
          <a:lstStyle>
            <a:lvl1pPr marL="0" indent="0">
              <a:buFont typeface="Arial" pitchFamily="34" charset="0"/>
              <a:buNone/>
              <a:defRPr sz="100">
                <a:solidFill>
                  <a:srgbClr val="88919F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1609298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450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871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40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4220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46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07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02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66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28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893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496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682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745958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707106"/>
            <a:ext cx="9144000" cy="3513220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321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1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63497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51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431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8791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071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3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40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907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34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951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39" y="1082183"/>
            <a:ext cx="5082617" cy="299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el 1"/>
          <p:cNvSpPr txBox="1">
            <a:spLocks/>
          </p:cNvSpPr>
          <p:nvPr userDrawn="1"/>
        </p:nvSpPr>
        <p:spPr>
          <a:xfrm>
            <a:off x="906439" y="4959453"/>
            <a:ext cx="10515600" cy="8244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a-DK" dirty="0"/>
          </a:p>
        </p:txBody>
      </p:sp>
      <p:sp>
        <p:nvSpPr>
          <p:cNvPr id="10" name="Pladsholder til indhold 2"/>
          <p:cNvSpPr txBox="1">
            <a:spLocks/>
          </p:cNvSpPr>
          <p:nvPr userDrawn="1"/>
        </p:nvSpPr>
        <p:spPr>
          <a:xfrm>
            <a:off x="906439" y="5554639"/>
            <a:ext cx="10515600" cy="6905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1628775"/>
            <a:ext cx="19812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itel 1"/>
          <p:cNvSpPr>
            <a:spLocks noGrp="1"/>
          </p:cNvSpPr>
          <p:nvPr>
            <p:ph type="title"/>
          </p:nvPr>
        </p:nvSpPr>
        <p:spPr>
          <a:xfrm>
            <a:off x="838200" y="1588456"/>
            <a:ext cx="10515600" cy="82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08207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1588456"/>
            <a:ext cx="10515600" cy="82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2502567"/>
            <a:ext cx="10515600" cy="3674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C73A-32E3-4EDA-BE13-05B4D676A950}" type="datetimeFigureOut">
              <a:rPr lang="da-DK" smtClean="0"/>
              <a:t>08-03-2018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596E-B2F9-44ED-A6B0-7D5264B6D5AE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6" y="273372"/>
            <a:ext cx="2231653" cy="131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09"/>
          <a:stretch>
            <a:fillRect/>
          </a:stretch>
        </p:blipFill>
        <p:spPr bwMode="auto">
          <a:xfrm>
            <a:off x="0" y="0"/>
            <a:ext cx="72834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11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720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9861" y="392885"/>
            <a:ext cx="9386953" cy="71163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noProof="0" dirty="0"/>
              <a:t>Overskrift i op til 2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996" y="1549399"/>
            <a:ext cx="9373818" cy="41481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89952" y="452085"/>
            <a:ext cx="1012956" cy="14400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92000"/>
              </a:lnSpc>
              <a:defRPr sz="900">
                <a:solidFill>
                  <a:srgbClr val="076471"/>
                </a:solidFill>
              </a:defRPr>
            </a:lvl1pPr>
          </a:lstStyle>
          <a:p>
            <a:fld id="{1C94F387-72AF-7F46-9F62-3BEE8B63B887}" type="datetime1">
              <a:rPr lang="da-DK" smtClean="0"/>
              <a:pPr/>
              <a:t>08-03-2018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02909" y="452085"/>
            <a:ext cx="246175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ct val="92000"/>
              </a:lnSpc>
              <a:defRPr sz="900">
                <a:solidFill>
                  <a:srgbClr val="076471"/>
                </a:solidFill>
              </a:defRPr>
            </a:lvl1pPr>
          </a:lstStyle>
          <a:p>
            <a:fld id="{4F2B6656-7882-4CEF-9850-9EB873E823C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893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4000"/>
        </a:lnSpc>
        <a:spcBef>
          <a:spcPts val="0"/>
        </a:spcBef>
        <a:spcAft>
          <a:spcPts val="2000"/>
        </a:spcAft>
        <a:buFont typeface="Arial"/>
        <a:buChar char="•"/>
        <a:defRPr sz="18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5377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2300"/>
        </a:spcAft>
        <a:buFont typeface="Arial"/>
        <a:buChar char="•"/>
        <a:defRPr sz="1600" b="0" kern="1200">
          <a:solidFill>
            <a:srgbClr val="000000"/>
          </a:solidFill>
          <a:latin typeface="+mn-lt"/>
          <a:ea typeface="+mn-ea"/>
          <a:cs typeface="+mn-cs"/>
        </a:defRPr>
      </a:lvl2pPr>
      <a:lvl3pPr marL="8077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2300"/>
        </a:spcAft>
        <a:buFont typeface="Arial"/>
        <a:buChar char="•"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3pPr>
      <a:lvl4pPr marL="976950" indent="-285750" algn="l" defTabSz="914400" rtl="0" eaLnBrk="1" latinLnBrk="0" hangingPunct="1">
        <a:lnSpc>
          <a:spcPct val="105000"/>
        </a:lnSpc>
        <a:spcBef>
          <a:spcPts val="0"/>
        </a:spcBef>
        <a:spcAft>
          <a:spcPts val="2300"/>
        </a:spcAft>
        <a:buFont typeface="Arial"/>
        <a:buChar char="•"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1138950" indent="-285750" algn="l" defTabSz="914400" rtl="0" eaLnBrk="1" latinLnBrk="0" hangingPunct="1">
        <a:lnSpc>
          <a:spcPct val="105000"/>
        </a:lnSpc>
        <a:spcBef>
          <a:spcPts val="0"/>
        </a:spcBef>
        <a:buFont typeface="Arial"/>
        <a:buChar char="•"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1588456"/>
            <a:ext cx="10515600" cy="82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2502567"/>
            <a:ext cx="10515600" cy="3674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C73A-32E3-4EDA-BE13-05B4D676A950}" type="datetimeFigureOut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08-03-2018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596E-B2F9-44ED-A6B0-7D5264B6D5AE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726" y="273372"/>
            <a:ext cx="2231653" cy="1316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09"/>
          <a:stretch>
            <a:fillRect/>
          </a:stretch>
        </p:blipFill>
        <p:spPr bwMode="auto">
          <a:xfrm>
            <a:off x="0" y="0"/>
            <a:ext cx="72834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6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eo@hededanmark.d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dericiaspildevand.dk/Fredericia-spildevand.aspx" TargetMode="External"/><Relationship Id="rId13" Type="http://schemas.openxmlformats.org/officeDocument/2006/relationships/image" Target="../media/image25.pn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9.jpeg"/><Relationship Id="rId11" Type="http://schemas.openxmlformats.org/officeDocument/2006/relationships/image" Target="../media/image23.png"/><Relationship Id="rId5" Type="http://schemas.openxmlformats.org/officeDocument/2006/relationships/image" Target="../media/image18.jpeg"/><Relationship Id="rId15" Type="http://schemas.openxmlformats.org/officeDocument/2006/relationships/image" Target="../media/image27.png"/><Relationship Id="rId10" Type="http://schemas.openxmlformats.org/officeDocument/2006/relationships/image" Target="../media/image22.emf"/><Relationship Id="rId4" Type="http://schemas.openxmlformats.org/officeDocument/2006/relationships/image" Target="../media/image17.png"/><Relationship Id="rId9" Type="http://schemas.openxmlformats.org/officeDocument/2006/relationships/image" Target="../media/image21.jpeg"/><Relationship Id="rId1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eo@hededanmark.d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906439" y="5093656"/>
            <a:ext cx="10515600" cy="14465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 smtClean="0"/>
              <a:t>Seminar om Fosforsyntese</a:t>
            </a:r>
          </a:p>
          <a:p>
            <a:r>
              <a:rPr lang="da-DK" sz="2400" dirty="0" smtClean="0"/>
              <a:t>v</a:t>
            </a:r>
            <a:r>
              <a:rPr lang="da-DK" sz="2400" dirty="0"/>
              <a:t>./ Erik E. </a:t>
            </a:r>
            <a:r>
              <a:rPr lang="da-DK" sz="2400" dirty="0" smtClean="0"/>
              <a:t>Olesen, Genanvend Biomasse </a:t>
            </a:r>
          </a:p>
          <a:p>
            <a:r>
              <a:rPr lang="da-DK" sz="2400" dirty="0" smtClean="0"/>
              <a:t>(</a:t>
            </a:r>
            <a:r>
              <a:rPr lang="da-DK" sz="2400" dirty="0" smtClean="0">
                <a:hlinkClick r:id="rId2"/>
              </a:rPr>
              <a:t>eeo@hededanmark.dk</a:t>
            </a:r>
            <a:r>
              <a:rPr lang="da-DK" sz="2400" dirty="0" smtClean="0"/>
              <a:t> / mob. 2179 8929)</a:t>
            </a:r>
            <a:endParaRPr lang="da-DK" sz="2400" dirty="0"/>
          </a:p>
          <a:p>
            <a:r>
              <a:rPr lang="da-DK" sz="2400" dirty="0" smtClean="0"/>
              <a:t>Fredag </a:t>
            </a:r>
            <a:r>
              <a:rPr lang="da-DK" sz="2400" dirty="0"/>
              <a:t>d. </a:t>
            </a:r>
            <a:r>
              <a:rPr lang="da-DK" sz="2400" dirty="0" smtClean="0"/>
              <a:t>9/3-2018 </a:t>
            </a:r>
            <a:r>
              <a:rPr lang="da-DK" sz="2400" dirty="0"/>
              <a:t>hos A</a:t>
            </a:r>
            <a:r>
              <a:rPr lang="da-DK" sz="2400" dirty="0" smtClean="0"/>
              <a:t>arhus Universitet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360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1" y="878708"/>
            <a:ext cx="18383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8" descr="HedeDk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4" y="2924445"/>
            <a:ext cx="22955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7" descr="novozyme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91" y="1838072"/>
            <a:ext cx="2288608" cy="87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3" descr="odense renovationsselskab kop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27"/>
          <a:stretch>
            <a:fillRect/>
          </a:stretch>
        </p:blipFill>
        <p:spPr bwMode="auto">
          <a:xfrm>
            <a:off x="6261101" y="2196315"/>
            <a:ext cx="25241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2" descr="miljøservice 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158" y="2845233"/>
            <a:ext cx="27527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7" descr="LEO-Pharma-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13" y="2962906"/>
            <a:ext cx="2435825" cy="679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Rectangle 20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8" name="Rectangle 22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19" name="Rectangle 24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1" name="Rectangle 28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2" name="Rectangle 30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3" name="Rectangle 32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4" name="Rectangle 34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5" name="Rectangle 36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6" name="Rectangle 38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7" name="Rectangle 40"/>
          <p:cNvSpPr>
            <a:spLocks noChangeArrowheads="1"/>
          </p:cNvSpPr>
          <p:nvPr/>
        </p:nvSpPr>
        <p:spPr bwMode="auto">
          <a:xfrm>
            <a:off x="3227389" y="150971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8" name="Text Box 97"/>
          <p:cNvSpPr txBox="1">
            <a:spLocks noChangeArrowheads="1"/>
          </p:cNvSpPr>
          <p:nvPr/>
        </p:nvSpPr>
        <p:spPr bwMode="auto">
          <a:xfrm>
            <a:off x="797208" y="4767692"/>
            <a:ext cx="10882061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000" b="1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Desuden: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Affald &amp; Genbrug Vejle, Klintholm I/S, Lemvig Biogasanlæg </a:t>
            </a:r>
            <a:r>
              <a:rPr lang="da-DK" altLang="da-DK" sz="2000" dirty="0" err="1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A.m.b.A.</a:t>
            </a:r>
            <a:r>
              <a:rPr lang="da-DK" altLang="da-DK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, Billund Vand A/S, </a:t>
            </a:r>
            <a:r>
              <a:rPr lang="da-DK" altLang="da-DK" sz="2000" dirty="0" err="1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CompSoil</a:t>
            </a:r>
            <a:r>
              <a:rPr lang="da-DK" altLang="da-DK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Danmark ApS, </a:t>
            </a:r>
            <a:r>
              <a:rPr lang="da-DK" altLang="da-DK" sz="2000" dirty="0" err="1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KomTek</a:t>
            </a:r>
            <a:r>
              <a:rPr lang="da-DK" altLang="da-DK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Miljø A/S, Roskilde Forsyning A/S, Mijodan A/S, NK-Forsyning, DIN Forsyning, </a:t>
            </a:r>
            <a:r>
              <a:rPr lang="da-DK" altLang="da-DK" sz="2000" dirty="0" err="1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Combineering</a:t>
            </a:r>
            <a:r>
              <a:rPr lang="da-DK" altLang="da-DK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A/S, Amager Ressourcecenter, Vesthimmerlands Vand A/S, </a:t>
            </a:r>
            <a:r>
              <a:rPr lang="da-DK" altLang="da-DK" sz="2000" dirty="0" err="1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Modern</a:t>
            </a:r>
            <a:r>
              <a:rPr lang="da-DK" altLang="da-DK" sz="2000" dirty="0">
                <a:solidFill>
                  <a:srgbClr val="0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By-products A/S, NC Miljø, AFLD I/S.</a:t>
            </a:r>
          </a:p>
        </p:txBody>
      </p:sp>
      <p:pic>
        <p:nvPicPr>
          <p:cNvPr id="17430" name="Picture 103" descr="http://www.fredericiaspildevand.dk/gfx/logo_0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81" y="3949700"/>
            <a:ext cx="20097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724" y="3851792"/>
            <a:ext cx="12223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94" y="1838072"/>
            <a:ext cx="981075" cy="762000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228" y="2196315"/>
            <a:ext cx="2142047" cy="552785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76478" y="3787567"/>
            <a:ext cx="1607695" cy="110000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622493" y="3162559"/>
            <a:ext cx="2056776" cy="49215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70019" y="4034285"/>
            <a:ext cx="2526825" cy="67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Simple but </a:t>
            </a:r>
            <a:r>
              <a:rPr lang="da-DK" dirty="0" err="1"/>
              <a:t>safe</a:t>
            </a:r>
            <a:r>
              <a:rPr lang="da-DK" dirty="0"/>
              <a:t>! Sådan vil vi gerne kendetegnes.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altLang="da-DK" sz="2800" dirty="0">
                <a:cs typeface="Times New Roman" pitchFamily="18" charset="0"/>
              </a:rPr>
              <a:t>At genbrug af organiske ressourcer til jordbrugsformål, i samfundet generelt, er accepteret som en bæredygtig og uproblematisk måde at udnytte naturressourcerne.  </a:t>
            </a:r>
          </a:p>
          <a:p>
            <a:r>
              <a:rPr lang="da-DK" altLang="da-DK" sz="2800" dirty="0">
                <a:cs typeface="Times New Roman" pitchFamily="18" charset="0"/>
              </a:rPr>
              <a:t>At fremme recirkulering fra by til land. </a:t>
            </a:r>
          </a:p>
          <a:p>
            <a:r>
              <a:rPr lang="da-DK" altLang="da-DK" sz="2800" dirty="0">
                <a:cs typeface="Times New Roman" pitchFamily="18" charset="0"/>
              </a:rPr>
              <a:t>Under forudsætning af at recirkulering af organiske ressourcer til jordbrugsformål er sikkert, er det Genanvend Biomasses holdning, at man recirkulerer organiske næringsstoffer og ressourcer i et biologisk kredsløb, og derved tilbagebringer både fosfor, </a:t>
            </a:r>
            <a:r>
              <a:rPr lang="da-DK" altLang="da-DK" sz="2800" dirty="0" smtClean="0">
                <a:cs typeface="Times New Roman" pitchFamily="18" charset="0"/>
              </a:rPr>
              <a:t>andre næringsstoffer og </a:t>
            </a:r>
            <a:r>
              <a:rPr lang="da-DK" altLang="da-DK" sz="2800" dirty="0">
                <a:cs typeface="Times New Roman" pitchFamily="18" charset="0"/>
              </a:rPr>
              <a:t>organisk materiale til jorden.    </a:t>
            </a:r>
            <a:endParaRPr lang="da-DK" altLang="da-DK" sz="2800" dirty="0">
              <a:solidFill>
                <a:srgbClr val="000000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25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4853" y="1588456"/>
            <a:ext cx="10858947" cy="824416"/>
          </a:xfrm>
        </p:spPr>
        <p:txBody>
          <a:bodyPr/>
          <a:lstStyle/>
          <a:p>
            <a:r>
              <a:rPr lang="da-DK" b="1" dirty="0" smtClean="0"/>
              <a:t>Seminar om fosforsyntese</a:t>
            </a:r>
            <a:endParaRPr lang="da-DK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737992" y="3840839"/>
            <a:ext cx="10515600" cy="4014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494853" y="2350865"/>
            <a:ext cx="1052097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600" dirty="0"/>
              <a:t>Hvad er i dine øjne de(n) største barriere(r) for at recirkulere P</a:t>
            </a:r>
            <a:r>
              <a:rPr lang="da-DK" sz="2600" dirty="0" smtClean="0"/>
              <a:t>?</a:t>
            </a:r>
          </a:p>
          <a:p>
            <a:pPr lvl="0"/>
            <a:endParaRPr lang="da-DK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Uensartet administration i kommunerne af nationale </a:t>
            </a:r>
            <a:r>
              <a:rPr lang="da-DK" sz="2000" dirty="0" smtClean="0"/>
              <a:t>regler.</a:t>
            </a: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”Uskarpe” definitioner af begreber – og konsekvensen heraf. Hvornår er noget affald, ABP, foder, et produkt, et biprodukt? Kan det være flere ting? Og hvilke regler gælder i givet fald?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At den type ”affald” vi arbejder med historisk er blevet opfattet negativt – på trods af skrap miljølovgivning, sporbarhed og faglige undersøgelser, der dokumenterer produkternes egnethed som gødning/biogassubstrat.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Virksomheders egne regler f.eks. Mejeriforeningen.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Usmidig lovgivning – f.eks. ingen mulighed for optagelse af nye produkter på bilag 1 i perioden 2006 – </a:t>
            </a:r>
            <a:r>
              <a:rPr lang="da-DK" sz="2000" dirty="0" smtClean="0"/>
              <a:t>2017.</a:t>
            </a: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Manglende overholdelse af affaldshierarkiet – og manglende konsekvenser heraf</a:t>
            </a:r>
            <a:r>
              <a:rPr lang="da-DK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Uvidenhed og vandrehistorier.</a:t>
            </a:r>
            <a:endParaRPr lang="da-DK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5113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4853" y="1588456"/>
            <a:ext cx="10858947" cy="824416"/>
          </a:xfrm>
        </p:spPr>
        <p:txBody>
          <a:bodyPr/>
          <a:lstStyle/>
          <a:p>
            <a:r>
              <a:rPr lang="da-DK" b="1" dirty="0" smtClean="0"/>
              <a:t>Seminar om fosforsyntese</a:t>
            </a:r>
            <a:endParaRPr lang="da-DK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737992" y="3840839"/>
            <a:ext cx="10515600" cy="4014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494853" y="2350865"/>
            <a:ext cx="105209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600" dirty="0"/>
              <a:t>Hvad mener du man skal fokusere på for at øge recirkulering af P?</a:t>
            </a:r>
          </a:p>
          <a:p>
            <a:pPr lvl="0"/>
            <a:endParaRPr lang="da-DK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/>
              <a:t>Sikre ensartet administration i Danmark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Mere positiv omtale af brugen af restprodukter – også fra central side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Fokus på faglighed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Større fokus på at overholde affaldshierarkiet. Genanvend mere – forbrænd mindre</a:t>
            </a:r>
            <a:r>
              <a:rPr lang="da-DK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Fokus på ikke at tabe fosfor (f.eks. Indarbejdelse i beton, deponi mv.)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7473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4853" y="1588456"/>
            <a:ext cx="10858947" cy="824416"/>
          </a:xfrm>
        </p:spPr>
        <p:txBody>
          <a:bodyPr/>
          <a:lstStyle/>
          <a:p>
            <a:r>
              <a:rPr lang="da-DK" b="1" dirty="0" smtClean="0"/>
              <a:t>Seminar om fosforsyntese</a:t>
            </a:r>
            <a:endParaRPr lang="da-DK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737992" y="3840839"/>
            <a:ext cx="10515600" cy="4014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494853" y="2350865"/>
            <a:ext cx="10520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600" dirty="0"/>
              <a:t>Gode ideer til emner i en sådan P-syntese</a:t>
            </a:r>
          </a:p>
          <a:p>
            <a:pPr lvl="0"/>
            <a:endParaRPr lang="da-DK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Emner, der kan understøtte foregående slides – og Genanvend Biomasse deltager gerne!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20818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4853" y="1588456"/>
            <a:ext cx="10858947" cy="824416"/>
          </a:xfrm>
        </p:spPr>
        <p:txBody>
          <a:bodyPr/>
          <a:lstStyle/>
          <a:p>
            <a:r>
              <a:rPr lang="da-DK" b="1" dirty="0" smtClean="0"/>
              <a:t>Seminar om fosforsyntese</a:t>
            </a:r>
            <a:endParaRPr lang="da-DK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737992" y="3840839"/>
            <a:ext cx="10515600" cy="4014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494853" y="2350865"/>
            <a:ext cx="1052097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a-DK" sz="2600" dirty="0" smtClean="0"/>
          </a:p>
          <a:p>
            <a:pPr lvl="0"/>
            <a:endParaRPr lang="da-DK" sz="2600" dirty="0"/>
          </a:p>
          <a:p>
            <a:pPr lvl="0"/>
            <a:endParaRPr lang="da-DK" sz="2600" dirty="0" smtClean="0"/>
          </a:p>
          <a:p>
            <a:pPr lvl="0" algn="ctr"/>
            <a:endParaRPr lang="da-DK" sz="2600" dirty="0"/>
          </a:p>
          <a:p>
            <a:pPr algn="ctr"/>
            <a:r>
              <a:rPr lang="da-DK" sz="2800" dirty="0"/>
              <a:t>Korte, afklarende spørgsmål? </a:t>
            </a:r>
          </a:p>
          <a:p>
            <a:pPr lvl="0" algn="ctr"/>
            <a:endParaRPr lang="da-DK" sz="2600" dirty="0" smtClean="0"/>
          </a:p>
          <a:p>
            <a:pPr lvl="0" algn="ctr"/>
            <a:r>
              <a:rPr lang="da-DK" sz="2600" dirty="0" smtClean="0"/>
              <a:t>Tak for ordet</a:t>
            </a:r>
          </a:p>
          <a:p>
            <a:pPr lvl="0" algn="ctr"/>
            <a:endParaRPr lang="da-DK" sz="2600" dirty="0"/>
          </a:p>
          <a:p>
            <a:pPr lvl="0" algn="ctr"/>
            <a:r>
              <a:rPr lang="da-DK" sz="2600" dirty="0" smtClean="0"/>
              <a:t>Erik E. Olesen</a:t>
            </a:r>
          </a:p>
          <a:p>
            <a:pPr algn="ctr"/>
            <a:r>
              <a:rPr lang="da-DK" sz="2800" dirty="0"/>
              <a:t>(</a:t>
            </a:r>
            <a:r>
              <a:rPr lang="da-DK" sz="2800" dirty="0">
                <a:hlinkClick r:id="rId3"/>
              </a:rPr>
              <a:t>eeo@hededanmark.dk</a:t>
            </a:r>
            <a:r>
              <a:rPr lang="da-DK" sz="2800" dirty="0"/>
              <a:t> / mob. 2179 8929)</a:t>
            </a:r>
          </a:p>
          <a:p>
            <a:pPr lvl="0" algn="ctr"/>
            <a:endParaRPr lang="da-DK" sz="2600" dirty="0" smtClean="0"/>
          </a:p>
          <a:p>
            <a:pPr lvl="0"/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13459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Landbrug &amp; Fødevarer">
      <a:dk1>
        <a:srgbClr val="000000"/>
      </a:dk1>
      <a:lt1>
        <a:sysClr val="window" lastClr="FFFFFF"/>
      </a:lt1>
      <a:dk2>
        <a:srgbClr val="09562C"/>
      </a:dk2>
      <a:lt2>
        <a:srgbClr val="FFFFFF"/>
      </a:lt2>
      <a:accent1>
        <a:srgbClr val="BF9C81"/>
      </a:accent1>
      <a:accent2>
        <a:srgbClr val="076471"/>
      </a:accent2>
      <a:accent3>
        <a:srgbClr val="C8C7B2"/>
      </a:accent3>
      <a:accent4>
        <a:srgbClr val="9DDCF9"/>
      </a:accent4>
      <a:accent5>
        <a:srgbClr val="000000"/>
      </a:accent5>
      <a:accent6>
        <a:srgbClr val="FFD800"/>
      </a:accent6>
      <a:hlink>
        <a:srgbClr val="076471"/>
      </a:hlink>
      <a:folHlink>
        <a:srgbClr val="09562C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2_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Widescreen</PresentationFormat>
  <Paragraphs>103</Paragraphs>
  <Slides>7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Microsoft Sans Serif</vt:lpstr>
      <vt:lpstr>Times New Roman</vt:lpstr>
      <vt:lpstr>Office-tema</vt:lpstr>
      <vt:lpstr>1_Office-tema</vt:lpstr>
      <vt:lpstr>blank</vt:lpstr>
      <vt:lpstr>2_Office-tema</vt:lpstr>
      <vt:lpstr>PowerPoint-præsentation</vt:lpstr>
      <vt:lpstr>PowerPoint-præsentation</vt:lpstr>
      <vt:lpstr>Simple but safe! Sådan vil vi gerne kendetegnes.</vt:lpstr>
      <vt:lpstr>Seminar om fosforsyntese</vt:lpstr>
      <vt:lpstr>Seminar om fosforsyntese</vt:lpstr>
      <vt:lpstr>Seminar om fosforsyntese</vt:lpstr>
      <vt:lpstr>Seminar om fosforsyntese</vt:lpstr>
    </vt:vector>
  </TitlesOfParts>
  <Company>Hedeselskabet A/S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SAA - Sune Aagot Sckerl</dc:creator>
  <cp:lastModifiedBy>EEO - Erik Ervolder Olesen</cp:lastModifiedBy>
  <cp:revision>72</cp:revision>
  <cp:lastPrinted>2018-01-08T10:58:02Z</cp:lastPrinted>
  <dcterms:created xsi:type="dcterms:W3CDTF">2017-03-31T09:19:48Z</dcterms:created>
  <dcterms:modified xsi:type="dcterms:W3CDTF">2018-03-08T16:11:34Z</dcterms:modified>
</cp:coreProperties>
</file>