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3"/>
  </p:notesMasterIdLst>
  <p:sldIdLst>
    <p:sldId id="256" r:id="rId2"/>
  </p:sldIdLst>
  <p:sldSz cx="6858000" cy="9144000" type="screen4x3"/>
  <p:notesSz cx="6797675" cy="9926638"/>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5A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3252" y="-8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A5BADC3-4B30-41B7-9EF2-9FB532A5CA87}" type="datetimeFigureOut">
              <a:rPr lang="da-DK" smtClean="0"/>
              <a:t>14-06-2017</a:t>
            </a:fld>
            <a:endParaRPr lang="da-DK"/>
          </a:p>
        </p:txBody>
      </p:sp>
      <p:sp>
        <p:nvSpPr>
          <p:cNvPr id="4" name="Pladsholder til diasbillede 3"/>
          <p:cNvSpPr>
            <a:spLocks noGrp="1" noRot="1" noChangeAspect="1"/>
          </p:cNvSpPr>
          <p:nvPr>
            <p:ph type="sldImg" idx="2"/>
          </p:nvPr>
        </p:nvSpPr>
        <p:spPr>
          <a:xfrm>
            <a:off x="2003425" y="744538"/>
            <a:ext cx="2790825" cy="3722687"/>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6" name="Pladsholder til sidefod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C7DD1BE5-F231-4555-B86F-192954092F53}" type="slidenum">
              <a:rPr lang="da-DK" smtClean="0"/>
              <a:t>‹nr.›</a:t>
            </a:fld>
            <a:endParaRPr lang="da-DK"/>
          </a:p>
        </p:txBody>
      </p:sp>
    </p:spTree>
    <p:extLst>
      <p:ext uri="{BB962C8B-B14F-4D97-AF65-F5344CB8AC3E}">
        <p14:creationId xmlns:p14="http://schemas.microsoft.com/office/powerpoint/2010/main" val="3387310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diasnummer 3"/>
          <p:cNvSpPr>
            <a:spLocks noGrp="1"/>
          </p:cNvSpPr>
          <p:nvPr>
            <p:ph type="sldNum" sz="quarter" idx="10"/>
          </p:nvPr>
        </p:nvSpPr>
        <p:spPr/>
        <p:txBody>
          <a:bodyPr/>
          <a:lstStyle/>
          <a:p>
            <a:fld id="{C7DD1BE5-F231-4555-B86F-192954092F53}" type="slidenum">
              <a:rPr lang="da-DK" smtClean="0"/>
              <a:t>1</a:t>
            </a:fld>
            <a:endParaRPr lang="da-DK"/>
          </a:p>
        </p:txBody>
      </p:sp>
    </p:spTree>
    <p:extLst>
      <p:ext uri="{BB962C8B-B14F-4D97-AF65-F5344CB8AC3E}">
        <p14:creationId xmlns:p14="http://schemas.microsoft.com/office/powerpoint/2010/main" val="1638300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400050" y="1828800"/>
            <a:ext cx="5888736" cy="24384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da-DK" smtClean="0"/>
              <a:t>Klik for at redigere i master</a:t>
            </a:r>
            <a:endParaRPr kumimoji="0" lang="en-US"/>
          </a:p>
        </p:txBody>
      </p:sp>
      <p:sp>
        <p:nvSpPr>
          <p:cNvPr id="17" name="Subtitle 16"/>
          <p:cNvSpPr>
            <a:spLocks noGrp="1"/>
          </p:cNvSpPr>
          <p:nvPr>
            <p:ph type="subTitle" idx="1"/>
          </p:nvPr>
        </p:nvSpPr>
        <p:spPr>
          <a:xfrm>
            <a:off x="400050" y="4304715"/>
            <a:ext cx="5891022" cy="23368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a-DK" smtClean="0"/>
              <a:t>Klik for at redigere i master</a:t>
            </a:r>
            <a:endParaRPr kumimoji="0" lang="en-US"/>
          </a:p>
        </p:txBody>
      </p:sp>
      <p:sp>
        <p:nvSpPr>
          <p:cNvPr id="30" name="Date Placeholder 29"/>
          <p:cNvSpPr>
            <a:spLocks noGrp="1"/>
          </p:cNvSpPr>
          <p:nvPr>
            <p:ph type="dt" sz="half" idx="10"/>
          </p:nvPr>
        </p:nvSpPr>
        <p:spPr/>
        <p:txBody>
          <a:bodyPr/>
          <a:lstStyle/>
          <a:p>
            <a:fld id="{EE877717-384F-493A-B957-C85740406656}" type="datetimeFigureOut">
              <a:rPr lang="da-DK" smtClean="0"/>
              <a:t>14-06-2017</a:t>
            </a:fld>
            <a:endParaRPr lang="da-DK"/>
          </a:p>
        </p:txBody>
      </p:sp>
      <p:sp>
        <p:nvSpPr>
          <p:cNvPr id="19" name="Footer Placeholder 18"/>
          <p:cNvSpPr>
            <a:spLocks noGrp="1"/>
          </p:cNvSpPr>
          <p:nvPr>
            <p:ph type="ftr" sz="quarter" idx="11"/>
          </p:nvPr>
        </p:nvSpPr>
        <p:spPr/>
        <p:txBody>
          <a:bodyPr/>
          <a:lstStyle/>
          <a:p>
            <a:endParaRPr lang="da-DK"/>
          </a:p>
        </p:txBody>
      </p:sp>
      <p:sp>
        <p:nvSpPr>
          <p:cNvPr id="27" name="Slide Number Placeholder 26"/>
          <p:cNvSpPr>
            <a:spLocks noGrp="1"/>
          </p:cNvSpPr>
          <p:nvPr>
            <p:ph type="sldNum" sz="quarter" idx="12"/>
          </p:nvPr>
        </p:nvSpPr>
        <p:spPr/>
        <p:txBody>
          <a:bodyPr/>
          <a:lstStyle/>
          <a:p>
            <a:fld id="{A25F7AEF-69F0-46B1-99BB-AF22ACCD0FFA}" type="slidenum">
              <a:rPr lang="da-DK" smtClean="0"/>
              <a:t>‹nr.›</a:t>
            </a:fld>
            <a:endParaRPr lang="da-DK"/>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da-DK" smtClean="0"/>
              <a:t>Klik for at redigere i master</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da-DK" smtClean="0"/>
              <a:t>Klik for at redigere i master</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4" name="Date Placeholder 3"/>
          <p:cNvSpPr>
            <a:spLocks noGrp="1"/>
          </p:cNvSpPr>
          <p:nvPr>
            <p:ph type="dt" sz="half" idx="10"/>
          </p:nvPr>
        </p:nvSpPr>
        <p:spPr/>
        <p:txBody>
          <a:bodyPr/>
          <a:lstStyle/>
          <a:p>
            <a:fld id="{EE877717-384F-493A-B957-C85740406656}" type="datetimeFigureOut">
              <a:rPr lang="da-DK" smtClean="0"/>
              <a:t>14-06-2017</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A25F7AEF-69F0-46B1-99BB-AF22ACCD0FFA}" type="slidenum">
              <a:rPr lang="da-DK" smtClean="0"/>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1219202"/>
            <a:ext cx="1543050" cy="6949017"/>
          </a:xfrm>
        </p:spPr>
        <p:txBody>
          <a:bodyPr vert="eaVert"/>
          <a:lstStyle/>
          <a:p>
            <a:r>
              <a:rPr kumimoji="0" lang="da-DK" smtClean="0"/>
              <a:t>Klik for at redigere i master</a:t>
            </a:r>
            <a:endParaRPr kumimoji="0" lang="en-US"/>
          </a:p>
        </p:txBody>
      </p:sp>
      <p:sp>
        <p:nvSpPr>
          <p:cNvPr id="3" name="Vertical Text Placeholder 2"/>
          <p:cNvSpPr>
            <a:spLocks noGrp="1"/>
          </p:cNvSpPr>
          <p:nvPr>
            <p:ph type="body" orient="vert" idx="1"/>
          </p:nvPr>
        </p:nvSpPr>
        <p:spPr>
          <a:xfrm>
            <a:off x="342900" y="1219202"/>
            <a:ext cx="4514850" cy="6949017"/>
          </a:xfrm>
        </p:spPr>
        <p:txBody>
          <a:bodyPr vert="eaVert"/>
          <a:lstStyle/>
          <a:p>
            <a:pPr lvl="0" eaLnBrk="1" latinLnBrk="0" hangingPunct="1"/>
            <a:r>
              <a:rPr lang="da-DK" smtClean="0"/>
              <a:t>Klik for at redigere i master</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4" name="Date Placeholder 3"/>
          <p:cNvSpPr>
            <a:spLocks noGrp="1"/>
          </p:cNvSpPr>
          <p:nvPr>
            <p:ph type="dt" sz="half" idx="10"/>
          </p:nvPr>
        </p:nvSpPr>
        <p:spPr/>
        <p:txBody>
          <a:bodyPr/>
          <a:lstStyle/>
          <a:p>
            <a:fld id="{EE877717-384F-493A-B957-C85740406656}" type="datetimeFigureOut">
              <a:rPr lang="da-DK" smtClean="0"/>
              <a:t>14-06-2017</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A25F7AEF-69F0-46B1-99BB-AF22ACCD0FFA}" type="slidenum">
              <a:rPr lang="da-DK" smtClean="0"/>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da-DK" smtClean="0"/>
              <a:t>Klik for at redigere i master</a:t>
            </a:r>
            <a:endParaRPr kumimoji="0" lang="en-US"/>
          </a:p>
        </p:txBody>
      </p:sp>
      <p:sp>
        <p:nvSpPr>
          <p:cNvPr id="3" name="Content Placeholder 2"/>
          <p:cNvSpPr>
            <a:spLocks noGrp="1"/>
          </p:cNvSpPr>
          <p:nvPr>
            <p:ph idx="1"/>
          </p:nvPr>
        </p:nvSpPr>
        <p:spPr/>
        <p:txBody>
          <a:bodyPr/>
          <a:lstStyle/>
          <a:p>
            <a:pPr lvl="0" eaLnBrk="1" latinLnBrk="0" hangingPunct="1"/>
            <a:r>
              <a:rPr lang="da-DK" smtClean="0"/>
              <a:t>Klik for at redigere i master</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4" name="Date Placeholder 3"/>
          <p:cNvSpPr>
            <a:spLocks noGrp="1"/>
          </p:cNvSpPr>
          <p:nvPr>
            <p:ph type="dt" sz="half" idx="10"/>
          </p:nvPr>
        </p:nvSpPr>
        <p:spPr/>
        <p:txBody>
          <a:bodyPr/>
          <a:lstStyle/>
          <a:p>
            <a:fld id="{EE877717-384F-493A-B957-C85740406656}" type="datetimeFigureOut">
              <a:rPr lang="da-DK" smtClean="0"/>
              <a:t>14-06-2017</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A25F7AEF-69F0-46B1-99BB-AF22ACCD0FFA}" type="slidenum">
              <a:rPr lang="da-DK" smtClean="0"/>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97764" y="1755648"/>
            <a:ext cx="5829300" cy="1816608"/>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da-DK" smtClean="0"/>
              <a:t>Klik for at redigere i master</a:t>
            </a:r>
            <a:endParaRPr kumimoji="0" lang="en-US"/>
          </a:p>
        </p:txBody>
      </p:sp>
      <p:sp>
        <p:nvSpPr>
          <p:cNvPr id="3" name="Text Placeholder 2"/>
          <p:cNvSpPr>
            <a:spLocks noGrp="1"/>
          </p:cNvSpPr>
          <p:nvPr>
            <p:ph type="body" idx="1"/>
          </p:nvPr>
        </p:nvSpPr>
        <p:spPr>
          <a:xfrm>
            <a:off x="397764" y="3606219"/>
            <a:ext cx="5829300" cy="2012949"/>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a-DK" smtClean="0"/>
              <a:t>Klik for at redigere i master</a:t>
            </a:r>
          </a:p>
        </p:txBody>
      </p:sp>
      <p:sp>
        <p:nvSpPr>
          <p:cNvPr id="4" name="Date Placeholder 3"/>
          <p:cNvSpPr>
            <a:spLocks noGrp="1"/>
          </p:cNvSpPr>
          <p:nvPr>
            <p:ph type="dt" sz="half" idx="10"/>
          </p:nvPr>
        </p:nvSpPr>
        <p:spPr/>
        <p:txBody>
          <a:bodyPr/>
          <a:lstStyle/>
          <a:p>
            <a:fld id="{EE877717-384F-493A-B957-C85740406656}" type="datetimeFigureOut">
              <a:rPr lang="da-DK" smtClean="0"/>
              <a:t>14-06-2017</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A25F7AEF-69F0-46B1-99BB-AF22ACCD0FFA}" type="slidenum">
              <a:rPr lang="da-DK" smtClean="0"/>
              <a:t>‹nr.›</a:t>
            </a:fld>
            <a:endParaRPr lang="da-DK"/>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a:xfrm>
            <a:off x="342900" y="938784"/>
            <a:ext cx="6172200" cy="1524000"/>
          </a:xfrm>
        </p:spPr>
        <p:txBody>
          <a:bodyPr/>
          <a:lstStyle/>
          <a:p>
            <a:r>
              <a:rPr kumimoji="0" lang="da-DK" smtClean="0"/>
              <a:t>Klik for at redigere i master</a:t>
            </a:r>
            <a:endParaRPr kumimoji="0" lang="en-US"/>
          </a:p>
        </p:txBody>
      </p:sp>
      <p:sp>
        <p:nvSpPr>
          <p:cNvPr id="3" name="Content Placeholder 2"/>
          <p:cNvSpPr>
            <a:spLocks noGrp="1"/>
          </p:cNvSpPr>
          <p:nvPr>
            <p:ph sz="half" idx="1"/>
          </p:nvPr>
        </p:nvSpPr>
        <p:spPr>
          <a:xfrm>
            <a:off x="342900" y="2560113"/>
            <a:ext cx="3028950" cy="5913120"/>
          </a:xfrm>
        </p:spPr>
        <p:txBody>
          <a:bodyPr/>
          <a:lstStyle>
            <a:lvl1pPr>
              <a:defRPr sz="2600"/>
            </a:lvl1pPr>
            <a:lvl2pPr>
              <a:defRPr sz="2400"/>
            </a:lvl2pPr>
            <a:lvl3pPr>
              <a:defRPr sz="2000"/>
            </a:lvl3pPr>
            <a:lvl4pPr>
              <a:defRPr sz="1800"/>
            </a:lvl4pPr>
            <a:lvl5pPr>
              <a:defRPr sz="1800"/>
            </a:lvl5pPr>
          </a:lstStyle>
          <a:p>
            <a:pPr lvl="0" eaLnBrk="1" latinLnBrk="0" hangingPunct="1"/>
            <a:r>
              <a:rPr lang="da-DK" smtClean="0"/>
              <a:t>Klik for at redigere i master</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4" name="Content Placeholder 3"/>
          <p:cNvSpPr>
            <a:spLocks noGrp="1"/>
          </p:cNvSpPr>
          <p:nvPr>
            <p:ph sz="half" idx="2"/>
          </p:nvPr>
        </p:nvSpPr>
        <p:spPr>
          <a:xfrm>
            <a:off x="3486150" y="2560113"/>
            <a:ext cx="3028950" cy="5913120"/>
          </a:xfrm>
        </p:spPr>
        <p:txBody>
          <a:bodyPr/>
          <a:lstStyle>
            <a:lvl1pPr>
              <a:defRPr sz="2600"/>
            </a:lvl1pPr>
            <a:lvl2pPr>
              <a:defRPr sz="2400"/>
            </a:lvl2pPr>
            <a:lvl3pPr>
              <a:defRPr sz="2000"/>
            </a:lvl3pPr>
            <a:lvl4pPr>
              <a:defRPr sz="1800"/>
            </a:lvl4pPr>
            <a:lvl5pPr>
              <a:defRPr sz="1800"/>
            </a:lvl5pPr>
          </a:lstStyle>
          <a:p>
            <a:pPr lvl="0" eaLnBrk="1" latinLnBrk="0" hangingPunct="1"/>
            <a:r>
              <a:rPr lang="da-DK" smtClean="0"/>
              <a:t>Klik for at redigere i master</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5" name="Date Placeholder 4"/>
          <p:cNvSpPr>
            <a:spLocks noGrp="1"/>
          </p:cNvSpPr>
          <p:nvPr>
            <p:ph type="dt" sz="half" idx="10"/>
          </p:nvPr>
        </p:nvSpPr>
        <p:spPr/>
        <p:txBody>
          <a:bodyPr/>
          <a:lstStyle/>
          <a:p>
            <a:fld id="{EE877717-384F-493A-B957-C85740406656}" type="datetimeFigureOut">
              <a:rPr lang="da-DK" smtClean="0"/>
              <a:t>14-06-2017</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A25F7AEF-69F0-46B1-99BB-AF22ACCD0FFA}" type="slidenum">
              <a:rPr lang="da-DK" smtClean="0"/>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342900" y="938784"/>
            <a:ext cx="6172200" cy="1524000"/>
          </a:xfrm>
        </p:spPr>
        <p:txBody>
          <a:bodyPr tIns="45720" anchor="b"/>
          <a:lstStyle>
            <a:lvl1pPr>
              <a:defRPr/>
            </a:lvl1pPr>
          </a:lstStyle>
          <a:p>
            <a:r>
              <a:rPr kumimoji="0" lang="da-DK" smtClean="0"/>
              <a:t>Klik for at redigere i master</a:t>
            </a:r>
            <a:endParaRPr kumimoji="0" lang="en-US"/>
          </a:p>
        </p:txBody>
      </p:sp>
      <p:sp>
        <p:nvSpPr>
          <p:cNvPr id="3" name="Text Placeholder 2"/>
          <p:cNvSpPr>
            <a:spLocks noGrp="1"/>
          </p:cNvSpPr>
          <p:nvPr>
            <p:ph type="body" idx="1"/>
          </p:nvPr>
        </p:nvSpPr>
        <p:spPr>
          <a:xfrm>
            <a:off x="342900" y="2473664"/>
            <a:ext cx="3030141" cy="879136"/>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da-DK" smtClean="0"/>
              <a:t>Klik for at redigere i master</a:t>
            </a:r>
          </a:p>
        </p:txBody>
      </p:sp>
      <p:sp>
        <p:nvSpPr>
          <p:cNvPr id="4" name="Text Placeholder 3"/>
          <p:cNvSpPr>
            <a:spLocks noGrp="1"/>
          </p:cNvSpPr>
          <p:nvPr>
            <p:ph type="body" sz="half" idx="3"/>
          </p:nvPr>
        </p:nvSpPr>
        <p:spPr>
          <a:xfrm>
            <a:off x="3483769" y="2479677"/>
            <a:ext cx="3031331" cy="873124"/>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da-DK" smtClean="0"/>
              <a:t>Klik for at redigere i master</a:t>
            </a:r>
          </a:p>
        </p:txBody>
      </p:sp>
      <p:sp>
        <p:nvSpPr>
          <p:cNvPr id="5" name="Content Placeholder 4"/>
          <p:cNvSpPr>
            <a:spLocks noGrp="1"/>
          </p:cNvSpPr>
          <p:nvPr>
            <p:ph sz="quarter" idx="2"/>
          </p:nvPr>
        </p:nvSpPr>
        <p:spPr>
          <a:xfrm>
            <a:off x="342900" y="3352800"/>
            <a:ext cx="3030141" cy="5127627"/>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da-DK" smtClean="0"/>
              <a:t>Klik for at redigere i master</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6" name="Content Placeholder 5"/>
          <p:cNvSpPr>
            <a:spLocks noGrp="1"/>
          </p:cNvSpPr>
          <p:nvPr>
            <p:ph sz="quarter" idx="4"/>
          </p:nvPr>
        </p:nvSpPr>
        <p:spPr>
          <a:xfrm>
            <a:off x="3483769" y="3352800"/>
            <a:ext cx="3031331" cy="5127627"/>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da-DK" smtClean="0"/>
              <a:t>Klik for at redigere i master</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7" name="Date Placeholder 6"/>
          <p:cNvSpPr>
            <a:spLocks noGrp="1"/>
          </p:cNvSpPr>
          <p:nvPr>
            <p:ph type="dt" sz="half" idx="10"/>
          </p:nvPr>
        </p:nvSpPr>
        <p:spPr/>
        <p:txBody>
          <a:bodyPr/>
          <a:lstStyle/>
          <a:p>
            <a:fld id="{EE877717-384F-493A-B957-C85740406656}" type="datetimeFigureOut">
              <a:rPr lang="da-DK" smtClean="0"/>
              <a:t>14-06-2017</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A25F7AEF-69F0-46B1-99BB-AF22ACCD0FFA}" type="slidenum">
              <a:rPr lang="da-DK" smtClean="0"/>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a:xfrm>
            <a:off x="342900" y="938784"/>
            <a:ext cx="6229350" cy="1524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da-DK" smtClean="0"/>
              <a:t>Klik for at redigere i master</a:t>
            </a:r>
            <a:endParaRPr kumimoji="0" lang="en-US"/>
          </a:p>
        </p:txBody>
      </p:sp>
      <p:sp>
        <p:nvSpPr>
          <p:cNvPr id="3" name="Date Placeholder 2"/>
          <p:cNvSpPr>
            <a:spLocks noGrp="1"/>
          </p:cNvSpPr>
          <p:nvPr>
            <p:ph type="dt" sz="half" idx="10"/>
          </p:nvPr>
        </p:nvSpPr>
        <p:spPr/>
        <p:txBody>
          <a:bodyPr/>
          <a:lstStyle/>
          <a:p>
            <a:fld id="{EE877717-384F-493A-B957-C85740406656}" type="datetimeFigureOut">
              <a:rPr lang="da-DK" smtClean="0"/>
              <a:t>14-06-2017</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A25F7AEF-69F0-46B1-99BB-AF22ACCD0FFA}" type="slidenum">
              <a:rPr lang="da-DK" smtClean="0"/>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877717-384F-493A-B957-C85740406656}" type="datetimeFigureOut">
              <a:rPr lang="da-DK" smtClean="0"/>
              <a:t>14-06-2017</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A25F7AEF-69F0-46B1-99BB-AF22ACCD0FFA}" type="slidenum">
              <a:rPr lang="da-DK" smtClean="0"/>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514350" y="685803"/>
            <a:ext cx="2057400" cy="154940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da-DK" smtClean="0"/>
              <a:t>Klik for at redigere i master</a:t>
            </a:r>
            <a:endParaRPr kumimoji="0" lang="en-US"/>
          </a:p>
        </p:txBody>
      </p:sp>
      <p:sp>
        <p:nvSpPr>
          <p:cNvPr id="3" name="Text Placeholder 2"/>
          <p:cNvSpPr>
            <a:spLocks noGrp="1"/>
          </p:cNvSpPr>
          <p:nvPr>
            <p:ph type="body" idx="2"/>
          </p:nvPr>
        </p:nvSpPr>
        <p:spPr>
          <a:xfrm>
            <a:off x="514350" y="2235200"/>
            <a:ext cx="2057400" cy="6096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da-DK" smtClean="0"/>
              <a:t>Klik for at redigere i master</a:t>
            </a:r>
          </a:p>
        </p:txBody>
      </p:sp>
      <p:sp>
        <p:nvSpPr>
          <p:cNvPr id="4" name="Content Placeholder 3"/>
          <p:cNvSpPr>
            <a:spLocks noGrp="1"/>
          </p:cNvSpPr>
          <p:nvPr>
            <p:ph sz="half" idx="1"/>
          </p:nvPr>
        </p:nvSpPr>
        <p:spPr>
          <a:xfrm>
            <a:off x="2681287" y="2235200"/>
            <a:ext cx="3833813" cy="6096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da-DK" smtClean="0"/>
              <a:t>Klik for at redigere i master</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5" name="Date Placeholder 4"/>
          <p:cNvSpPr>
            <a:spLocks noGrp="1"/>
          </p:cNvSpPr>
          <p:nvPr>
            <p:ph type="dt" sz="half" idx="10"/>
          </p:nvPr>
        </p:nvSpPr>
        <p:spPr/>
        <p:txBody>
          <a:bodyPr/>
          <a:lstStyle/>
          <a:p>
            <a:fld id="{EE877717-384F-493A-B957-C85740406656}" type="datetimeFigureOut">
              <a:rPr lang="da-DK" smtClean="0"/>
              <a:t>14-06-2017</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A25F7AEF-69F0-46B1-99BB-AF22ACCD0FFA}" type="slidenum">
              <a:rPr lang="da-DK" smtClean="0"/>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9" name="Snip and Round Single Corner Rectangle 8"/>
          <p:cNvSpPr/>
          <p:nvPr/>
        </p:nvSpPr>
        <p:spPr>
          <a:xfrm rot="420000" flipV="1">
            <a:off x="2374315" y="1477436"/>
            <a:ext cx="3943350" cy="54864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6003101" y="7146359"/>
            <a:ext cx="116586" cy="207264"/>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457200" y="1569329"/>
            <a:ext cx="1659636" cy="2110161"/>
          </a:xfrm>
        </p:spPr>
        <p:txBody>
          <a:bodyPr vert="horz" lIns="45720" tIns="45720" rIns="45720" bIns="45720" anchor="b"/>
          <a:lstStyle>
            <a:lvl1pPr algn="l">
              <a:buNone/>
              <a:defRPr sz="2000" b="1">
                <a:solidFill>
                  <a:schemeClr val="tx2"/>
                </a:solidFill>
              </a:defRPr>
            </a:lvl1pPr>
          </a:lstStyle>
          <a:p>
            <a:r>
              <a:rPr kumimoji="0" lang="da-DK" smtClean="0"/>
              <a:t>Klik for at redigere i master</a:t>
            </a:r>
            <a:endParaRPr kumimoji="0" lang="en-US"/>
          </a:p>
        </p:txBody>
      </p:sp>
      <p:sp>
        <p:nvSpPr>
          <p:cNvPr id="4" name="Text Placeholder 3"/>
          <p:cNvSpPr>
            <a:spLocks noGrp="1"/>
          </p:cNvSpPr>
          <p:nvPr>
            <p:ph type="body" sz="half" idx="2"/>
          </p:nvPr>
        </p:nvSpPr>
        <p:spPr>
          <a:xfrm>
            <a:off x="457200" y="3771713"/>
            <a:ext cx="1657350" cy="290576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da-DK" smtClean="0"/>
              <a:t>Klik for at redigere i master</a:t>
            </a:r>
          </a:p>
        </p:txBody>
      </p:sp>
      <p:sp>
        <p:nvSpPr>
          <p:cNvPr id="5" name="Date Placeholder 4"/>
          <p:cNvSpPr>
            <a:spLocks noGrp="1"/>
          </p:cNvSpPr>
          <p:nvPr>
            <p:ph type="dt" sz="half" idx="10"/>
          </p:nvPr>
        </p:nvSpPr>
        <p:spPr/>
        <p:txBody>
          <a:bodyPr/>
          <a:lstStyle/>
          <a:p>
            <a:fld id="{EE877717-384F-493A-B957-C85740406656}" type="datetimeFigureOut">
              <a:rPr lang="da-DK" smtClean="0"/>
              <a:t>14-06-2017</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a:xfrm>
            <a:off x="6057900" y="8475134"/>
            <a:ext cx="457200" cy="486833"/>
          </a:xfrm>
        </p:spPr>
        <p:txBody>
          <a:bodyPr/>
          <a:lstStyle/>
          <a:p>
            <a:fld id="{A25F7AEF-69F0-46B1-99BB-AF22ACCD0FFA}" type="slidenum">
              <a:rPr lang="da-DK" smtClean="0"/>
              <a:t>‹nr.›</a:t>
            </a:fld>
            <a:endParaRPr lang="da-DK"/>
          </a:p>
        </p:txBody>
      </p:sp>
      <p:sp>
        <p:nvSpPr>
          <p:cNvPr id="3" name="Picture Placeholder 2"/>
          <p:cNvSpPr>
            <a:spLocks noGrp="1"/>
          </p:cNvSpPr>
          <p:nvPr>
            <p:ph type="pic" idx="1"/>
          </p:nvPr>
        </p:nvSpPr>
        <p:spPr>
          <a:xfrm rot="420000">
            <a:off x="2614345" y="1599356"/>
            <a:ext cx="3463290" cy="524256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da-DK" smtClean="0"/>
              <a:t>Klik på ikonet for at tilføje et billede</a:t>
            </a:r>
            <a:endParaRPr kumimoji="0" lang="en-US" dirty="0"/>
          </a:p>
        </p:txBody>
      </p:sp>
      <p:sp>
        <p:nvSpPr>
          <p:cNvPr id="10" name="Freeform 9"/>
          <p:cNvSpPr>
            <a:spLocks/>
          </p:cNvSpPr>
          <p:nvPr/>
        </p:nvSpPr>
        <p:spPr bwMode="auto">
          <a:xfrm flipV="1">
            <a:off x="-7144" y="7755467"/>
            <a:ext cx="6872288" cy="1388533"/>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3286125" y="8293101"/>
            <a:ext cx="3571875" cy="85090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7144" y="-9525"/>
            <a:ext cx="6872288" cy="1388533"/>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3286125" y="-9525"/>
            <a:ext cx="3571875" cy="85090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342900" y="938784"/>
            <a:ext cx="6172200" cy="1524000"/>
          </a:xfrm>
          <a:prstGeom prst="rect">
            <a:avLst/>
          </a:prstGeom>
        </p:spPr>
        <p:txBody>
          <a:bodyPr vert="horz" lIns="0" rIns="0" bIns="0" anchor="b">
            <a:normAutofit/>
          </a:bodyPr>
          <a:lstStyle/>
          <a:p>
            <a:r>
              <a:rPr kumimoji="0" lang="da-DK" smtClean="0"/>
              <a:t>Klik for at redigere i master</a:t>
            </a:r>
            <a:endParaRPr kumimoji="0" lang="en-US"/>
          </a:p>
        </p:txBody>
      </p:sp>
      <p:sp>
        <p:nvSpPr>
          <p:cNvPr id="30" name="Text Placeholder 29"/>
          <p:cNvSpPr>
            <a:spLocks noGrp="1"/>
          </p:cNvSpPr>
          <p:nvPr>
            <p:ph type="body" idx="1"/>
          </p:nvPr>
        </p:nvSpPr>
        <p:spPr>
          <a:xfrm>
            <a:off x="342900" y="2580640"/>
            <a:ext cx="6172200" cy="5852160"/>
          </a:xfrm>
          <a:prstGeom prst="rect">
            <a:avLst/>
          </a:prstGeom>
        </p:spPr>
        <p:txBody>
          <a:bodyPr vert="horz">
            <a:normAutofit/>
          </a:bodyPr>
          <a:lstStyle/>
          <a:p>
            <a:pPr lvl="0" eaLnBrk="1" latinLnBrk="0" hangingPunct="1"/>
            <a:r>
              <a:rPr kumimoji="0" lang="da-DK" smtClean="0"/>
              <a:t>Klik for at redigere i master</a:t>
            </a:r>
          </a:p>
          <a:p>
            <a:pPr lvl="1" eaLnBrk="1" latinLnBrk="0" hangingPunct="1"/>
            <a:r>
              <a:rPr kumimoji="0" lang="da-DK" smtClean="0"/>
              <a:t>Andet niveau</a:t>
            </a:r>
          </a:p>
          <a:p>
            <a:pPr lvl="2" eaLnBrk="1" latinLnBrk="0" hangingPunct="1"/>
            <a:r>
              <a:rPr kumimoji="0" lang="da-DK" smtClean="0"/>
              <a:t>Tredje niveau</a:t>
            </a:r>
          </a:p>
          <a:p>
            <a:pPr lvl="3" eaLnBrk="1" latinLnBrk="0" hangingPunct="1"/>
            <a:r>
              <a:rPr kumimoji="0" lang="da-DK" smtClean="0"/>
              <a:t>Fjerde niveau</a:t>
            </a:r>
          </a:p>
          <a:p>
            <a:pPr lvl="4" eaLnBrk="1" latinLnBrk="0" hangingPunct="1"/>
            <a:r>
              <a:rPr kumimoji="0" lang="da-DK" smtClean="0"/>
              <a:t>Femte niveau</a:t>
            </a:r>
            <a:endParaRPr kumimoji="0" lang="en-US"/>
          </a:p>
        </p:txBody>
      </p:sp>
      <p:sp>
        <p:nvSpPr>
          <p:cNvPr id="10" name="Date Placeholder 9"/>
          <p:cNvSpPr>
            <a:spLocks noGrp="1"/>
          </p:cNvSpPr>
          <p:nvPr>
            <p:ph type="dt" sz="half" idx="2"/>
          </p:nvPr>
        </p:nvSpPr>
        <p:spPr>
          <a:xfrm>
            <a:off x="342900" y="8475134"/>
            <a:ext cx="1600200" cy="486833"/>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E877717-384F-493A-B957-C85740406656}" type="datetimeFigureOut">
              <a:rPr lang="da-DK" smtClean="0"/>
              <a:t>14-06-2017</a:t>
            </a:fld>
            <a:endParaRPr lang="da-DK"/>
          </a:p>
        </p:txBody>
      </p:sp>
      <p:sp>
        <p:nvSpPr>
          <p:cNvPr id="22" name="Footer Placeholder 21"/>
          <p:cNvSpPr>
            <a:spLocks noGrp="1"/>
          </p:cNvSpPr>
          <p:nvPr>
            <p:ph type="ftr" sz="quarter" idx="3"/>
          </p:nvPr>
        </p:nvSpPr>
        <p:spPr>
          <a:xfrm>
            <a:off x="2000250" y="8475134"/>
            <a:ext cx="2514600" cy="486833"/>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da-DK"/>
          </a:p>
        </p:txBody>
      </p:sp>
      <p:sp>
        <p:nvSpPr>
          <p:cNvPr id="18" name="Slide Number Placeholder 17"/>
          <p:cNvSpPr>
            <a:spLocks noGrp="1"/>
          </p:cNvSpPr>
          <p:nvPr>
            <p:ph type="sldNum" sz="quarter" idx="4"/>
          </p:nvPr>
        </p:nvSpPr>
        <p:spPr>
          <a:xfrm>
            <a:off x="5943600" y="8475134"/>
            <a:ext cx="571500" cy="486833"/>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25F7AEF-69F0-46B1-99BB-AF22ACCD0FFA}" type="slidenum">
              <a:rPr lang="da-DK" smtClean="0"/>
              <a:t>‹nr.›</a:t>
            </a:fld>
            <a:endParaRPr lang="da-DK"/>
          </a:p>
        </p:txBody>
      </p:sp>
      <p:grpSp>
        <p:nvGrpSpPr>
          <p:cNvPr id="2" name="Group 1"/>
          <p:cNvGrpSpPr/>
          <p:nvPr/>
        </p:nvGrpSpPr>
        <p:grpSpPr>
          <a:xfrm>
            <a:off x="-14263" y="269877"/>
            <a:ext cx="6885411" cy="865632"/>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88317" y="251520"/>
            <a:ext cx="5724636" cy="10397702"/>
          </a:xfrm>
        </p:spPr>
        <p:txBody>
          <a:bodyPr>
            <a:normAutofit fontScale="70000" lnSpcReduction="20000"/>
          </a:bodyPr>
          <a:lstStyle/>
          <a:p>
            <a:pPr algn="l"/>
            <a:r>
              <a:rPr lang="en-US" sz="2300" b="1" cap="all" dirty="0" smtClean="0">
                <a:latin typeface="AU Passata" panose="020B0503030502030804" pitchFamily="34" charset="0"/>
              </a:rPr>
              <a:t>external seminar</a:t>
            </a:r>
            <a:r>
              <a:rPr lang="en-US" sz="2300" cap="all" dirty="0" smtClean="0">
                <a:latin typeface="AU Passata" panose="020B0503030502030804" pitchFamily="34" charset="0"/>
              </a:rPr>
              <a:t/>
            </a:r>
            <a:br>
              <a:rPr lang="en-US" sz="2300" cap="all" dirty="0" smtClean="0">
                <a:latin typeface="AU Passata" panose="020B0503030502030804" pitchFamily="34" charset="0"/>
              </a:rPr>
            </a:br>
            <a:r>
              <a:rPr lang="en-US" sz="2300" b="1" cap="all" dirty="0" smtClean="0">
                <a:latin typeface="AU Passata" panose="020B0503030502030804" pitchFamily="34" charset="0"/>
              </a:rPr>
              <a:t>AARHUS UNIVERSITY</a:t>
            </a:r>
            <a:endParaRPr lang="da-DK" sz="2300" b="1" cap="all" dirty="0" smtClean="0">
              <a:latin typeface="AU Passata" panose="020B0503030502030804" pitchFamily="34" charset="0"/>
            </a:endParaRPr>
          </a:p>
          <a:p>
            <a:pPr algn="l"/>
            <a:r>
              <a:rPr lang="en-US" sz="2300" b="1" cap="all" dirty="0" smtClean="0">
                <a:latin typeface="AU Passata" panose="020B0503030502030804" pitchFamily="34" charset="0"/>
              </a:rPr>
              <a:t>DEPARTMENT OF ENVIRONMENTAL SCIENCE</a:t>
            </a:r>
            <a:endParaRPr lang="da-DK" sz="2300" b="1" cap="all" dirty="0" smtClean="0">
              <a:latin typeface="AU Passata" panose="020B0503030502030804" pitchFamily="34" charset="0"/>
            </a:endParaRPr>
          </a:p>
          <a:p>
            <a:pPr algn="l"/>
            <a:r>
              <a:rPr lang="en-US" sz="1800" b="1" cap="all" dirty="0" err="1" smtClean="0">
                <a:latin typeface="AU Passata" panose="020B0503030502030804" pitchFamily="34" charset="0"/>
              </a:rPr>
              <a:t>Frederiksborgvej</a:t>
            </a:r>
            <a:r>
              <a:rPr lang="en-US" sz="1800" b="1" cap="all" dirty="0" smtClean="0">
                <a:latin typeface="AU Passata" panose="020B0503030502030804" pitchFamily="34" charset="0"/>
              </a:rPr>
              <a:t> 399, 4000 Roskilde</a:t>
            </a:r>
            <a:endParaRPr lang="da-DK" sz="1800" b="1" cap="all" dirty="0" smtClean="0">
              <a:latin typeface="AU Passata" panose="020B0503030502030804" pitchFamily="34" charset="0"/>
            </a:endParaRPr>
          </a:p>
          <a:p>
            <a:pPr algn="l"/>
            <a:endParaRPr lang="en-US" sz="2000" b="1" cap="all" dirty="0" smtClean="0">
              <a:latin typeface="AU Passata" panose="020B0503030502030804" pitchFamily="34" charset="0"/>
            </a:endParaRPr>
          </a:p>
          <a:p>
            <a:pPr algn="ctr"/>
            <a:endParaRPr lang="en-US" sz="2700" b="1" dirty="0" smtClean="0">
              <a:latin typeface="AU Passata" panose="020B0503030502030804" pitchFamily="34" charset="0"/>
            </a:endParaRPr>
          </a:p>
          <a:p>
            <a:pPr algn="ctr"/>
            <a:r>
              <a:rPr lang="en-US" sz="2700" b="1" dirty="0" smtClean="0">
                <a:latin typeface="AU Passata" panose="020B0503030502030804" pitchFamily="34" charset="0"/>
              </a:rPr>
              <a:t>22 June </a:t>
            </a:r>
            <a:r>
              <a:rPr lang="en-US" sz="2700" b="1" dirty="0">
                <a:latin typeface="AU Passata" panose="020B0503030502030804" pitchFamily="34" charset="0"/>
              </a:rPr>
              <a:t>2017, </a:t>
            </a:r>
            <a:r>
              <a:rPr lang="en-US" sz="2700" b="1" dirty="0" smtClean="0">
                <a:latin typeface="AU Passata" panose="020B0503030502030804" pitchFamily="34" charset="0"/>
              </a:rPr>
              <a:t>10.00 </a:t>
            </a:r>
            <a:r>
              <a:rPr lang="en-US" sz="2700" b="1" dirty="0">
                <a:latin typeface="AU Passata" panose="020B0503030502030804" pitchFamily="34" charset="0"/>
              </a:rPr>
              <a:t>– </a:t>
            </a:r>
            <a:r>
              <a:rPr lang="en-US" sz="2700" b="1" dirty="0" smtClean="0">
                <a:latin typeface="AU Passata" panose="020B0503030502030804" pitchFamily="34" charset="0"/>
              </a:rPr>
              <a:t>11.00</a:t>
            </a:r>
            <a:endParaRPr lang="en-US" sz="2700" b="1" dirty="0">
              <a:latin typeface="AU Passata" panose="020B0503030502030804" pitchFamily="34" charset="0"/>
            </a:endParaRPr>
          </a:p>
          <a:p>
            <a:pPr algn="ctr"/>
            <a:r>
              <a:rPr lang="da-DK" sz="2700" b="1" dirty="0" err="1">
                <a:latin typeface="AU Passata" panose="020B0503030502030804" pitchFamily="34" charset="0"/>
              </a:rPr>
              <a:t>Venue</a:t>
            </a:r>
            <a:r>
              <a:rPr lang="da-DK" sz="2700" b="1" dirty="0">
                <a:latin typeface="AU Passata" panose="020B0503030502030804" pitchFamily="34" charset="0"/>
              </a:rPr>
              <a:t>: ENVS – </a:t>
            </a:r>
            <a:r>
              <a:rPr lang="da-DK" sz="2700" b="1" dirty="0" smtClean="0">
                <a:latin typeface="AU Passata" panose="020B0503030502030804" pitchFamily="34" charset="0"/>
              </a:rPr>
              <a:t>K1.36</a:t>
            </a:r>
          </a:p>
          <a:p>
            <a:pPr algn="ctr"/>
            <a:endParaRPr lang="da-DK" sz="2700" b="1" dirty="0">
              <a:latin typeface="AU Passata" panose="020B0503030502030804" pitchFamily="34" charset="0"/>
            </a:endParaRPr>
          </a:p>
          <a:p>
            <a:endParaRPr lang="en-US" sz="1900" b="1" dirty="0" smtClean="0">
              <a:latin typeface="AU Passata" panose="020B0503030502030804" pitchFamily="34" charset="0"/>
            </a:endParaRPr>
          </a:p>
          <a:p>
            <a:pPr algn="l"/>
            <a:r>
              <a:rPr lang="en-US" sz="2300" b="1" dirty="0" smtClean="0">
                <a:latin typeface="AU Passata" panose="020B0503030502030804" pitchFamily="34" charset="0"/>
              </a:rPr>
              <a:t>Title: IPBES  </a:t>
            </a:r>
            <a:r>
              <a:rPr lang="en-US" sz="2300" b="1" dirty="0">
                <a:latin typeface="AU Passata" panose="020B0503030502030804" pitchFamily="34" charset="0"/>
              </a:rPr>
              <a:t>and the process for participating and contributing to the regional, global and thematic </a:t>
            </a:r>
            <a:r>
              <a:rPr lang="en-US" sz="2300" b="1">
                <a:latin typeface="AU Passata" panose="020B0503030502030804" pitchFamily="34" charset="0"/>
              </a:rPr>
              <a:t>UN-associated </a:t>
            </a:r>
            <a:r>
              <a:rPr lang="en-US" sz="2300" b="1" smtClean="0">
                <a:latin typeface="AU Passata" panose="020B0503030502030804" pitchFamily="34" charset="0"/>
              </a:rPr>
              <a:t>assessments</a:t>
            </a:r>
            <a:r>
              <a:rPr lang="en-US" sz="2300" b="1" dirty="0" smtClean="0">
                <a:latin typeface="AU Passata" panose="020B0503030502030804" pitchFamily="34" charset="0"/>
              </a:rPr>
              <a:t/>
            </a:r>
            <a:br>
              <a:rPr lang="en-US" sz="2300" b="1" dirty="0" smtClean="0">
                <a:latin typeface="AU Passata" panose="020B0503030502030804" pitchFamily="34" charset="0"/>
              </a:rPr>
            </a:br>
            <a:r>
              <a:rPr lang="en-US" sz="2300" b="1" dirty="0" smtClean="0">
                <a:latin typeface="AU Passata" panose="020B0503030502030804" pitchFamily="34" charset="0"/>
              </a:rPr>
              <a:t/>
            </a:r>
            <a:br>
              <a:rPr lang="en-US" sz="2300" b="1" dirty="0" smtClean="0">
                <a:latin typeface="AU Passata" panose="020B0503030502030804" pitchFamily="34" charset="0"/>
              </a:rPr>
            </a:br>
            <a:r>
              <a:rPr lang="en-US" sz="2100" b="1" dirty="0" smtClean="0">
                <a:latin typeface="AU Passata" panose="020B0503030502030804" pitchFamily="34" charset="0"/>
              </a:rPr>
              <a:t>Speaker: </a:t>
            </a:r>
            <a:r>
              <a:rPr lang="en-US" sz="2100" dirty="0" smtClean="0">
                <a:latin typeface="AU Passata" panose="020B0503030502030804" pitchFamily="34" charset="0"/>
              </a:rPr>
              <a:t>Biologist and Danish IPBES coordinator </a:t>
            </a:r>
            <a:r>
              <a:rPr lang="en-GB" sz="2100" dirty="0" smtClean="0">
                <a:latin typeface="AU Passata" panose="020B0503030502030804" pitchFamily="34" charset="0"/>
              </a:rPr>
              <a:t>Thor </a:t>
            </a:r>
            <a:r>
              <a:rPr lang="en-GB" sz="2100" dirty="0" err="1" smtClean="0">
                <a:latin typeface="AU Passata" panose="020B0503030502030804" pitchFamily="34" charset="0"/>
              </a:rPr>
              <a:t>Hjarsen</a:t>
            </a:r>
            <a:r>
              <a:rPr lang="en-GB" sz="2100" dirty="0" smtClean="0">
                <a:latin typeface="AU Passata" panose="020B0503030502030804" pitchFamily="34" charset="0"/>
              </a:rPr>
              <a:t>, The Danish coordination office for IPBES in Denmark</a:t>
            </a:r>
          </a:p>
          <a:p>
            <a:pPr algn="l"/>
            <a:r>
              <a:rPr lang="en-GB" sz="2300" dirty="0" smtClean="0">
                <a:latin typeface="AU Passata" panose="020B0503030502030804" pitchFamily="34" charset="0"/>
              </a:rPr>
              <a:t/>
            </a:r>
            <a:br>
              <a:rPr lang="en-GB" sz="2300" dirty="0" smtClean="0">
                <a:latin typeface="AU Passata" panose="020B0503030502030804" pitchFamily="34" charset="0"/>
              </a:rPr>
            </a:br>
            <a:r>
              <a:rPr lang="en-US" sz="2100" b="1" dirty="0" smtClean="0">
                <a:latin typeface="AU Passata" panose="020B0503030502030804" pitchFamily="34" charset="0"/>
              </a:rPr>
              <a:t>Abstract: </a:t>
            </a:r>
            <a:r>
              <a:rPr lang="en-US" sz="2100" dirty="0" smtClean="0">
                <a:latin typeface="AU Passata" panose="020B0503030502030804" pitchFamily="34" charset="0"/>
              </a:rPr>
              <a:t>Thor </a:t>
            </a:r>
            <a:r>
              <a:rPr lang="en-US" sz="2100" dirty="0" err="1">
                <a:latin typeface="AU Passata" panose="020B0503030502030804" pitchFamily="34" charset="0"/>
              </a:rPr>
              <a:t>Hjarsen</a:t>
            </a:r>
            <a:r>
              <a:rPr lang="en-US" sz="2100" dirty="0">
                <a:latin typeface="AU Passata" panose="020B0503030502030804" pitchFamily="34" charset="0"/>
              </a:rPr>
              <a:t> will give a presentation of IPBES (The Intergovernmental Science-Policy Platform on Biodiversity and Ecosystem Services/</a:t>
            </a:r>
            <a:r>
              <a:rPr lang="en-US" sz="2100" dirty="0" err="1">
                <a:latin typeface="AU Passata" panose="020B0503030502030804" pitchFamily="34" charset="0"/>
              </a:rPr>
              <a:t>Platformen</a:t>
            </a:r>
            <a:r>
              <a:rPr lang="en-US" sz="2100" dirty="0">
                <a:latin typeface="AU Passata" panose="020B0503030502030804" pitchFamily="34" charset="0"/>
              </a:rPr>
              <a:t> for </a:t>
            </a:r>
            <a:r>
              <a:rPr lang="en-US" sz="2100" dirty="0" err="1">
                <a:latin typeface="AU Passata" panose="020B0503030502030804" pitchFamily="34" charset="0"/>
              </a:rPr>
              <a:t>Biodiversitet</a:t>
            </a:r>
            <a:r>
              <a:rPr lang="en-US" sz="2100" dirty="0">
                <a:latin typeface="AU Passata" panose="020B0503030502030804" pitchFamily="34" charset="0"/>
              </a:rPr>
              <a:t>, </a:t>
            </a:r>
            <a:r>
              <a:rPr lang="en-US" sz="2100" dirty="0" err="1">
                <a:latin typeface="AU Passata" panose="020B0503030502030804" pitchFamily="34" charset="0"/>
              </a:rPr>
              <a:t>Natur</a:t>
            </a:r>
            <a:r>
              <a:rPr lang="en-US" sz="2100" dirty="0">
                <a:latin typeface="AU Passata" panose="020B0503030502030804" pitchFamily="34" charset="0"/>
              </a:rPr>
              <a:t> og </a:t>
            </a:r>
            <a:r>
              <a:rPr lang="en-US" sz="2100" dirty="0" err="1">
                <a:latin typeface="AU Passata" panose="020B0503030502030804" pitchFamily="34" charset="0"/>
              </a:rPr>
              <a:t>Økosystemtjenester</a:t>
            </a:r>
            <a:r>
              <a:rPr lang="en-US" sz="2100" dirty="0">
                <a:latin typeface="AU Passata" panose="020B0503030502030804" pitchFamily="34" charset="0"/>
              </a:rPr>
              <a:t>) and the process for participating and contributing to the regional, global and thematic UN-associated assessments.</a:t>
            </a:r>
            <a:endParaRPr lang="da-DK" sz="2100" dirty="0">
              <a:latin typeface="AU Passata" panose="020B0503030502030804" pitchFamily="34" charset="0"/>
            </a:endParaRPr>
          </a:p>
          <a:p>
            <a:pPr algn="l"/>
            <a:r>
              <a:rPr lang="en-US" sz="2100" dirty="0">
                <a:latin typeface="AU Passata" panose="020B0503030502030804" pitchFamily="34" charset="0"/>
              </a:rPr>
              <a:t> </a:t>
            </a:r>
            <a:endParaRPr lang="da-DK" sz="2100" dirty="0">
              <a:latin typeface="AU Passata" panose="020B0503030502030804" pitchFamily="34" charset="0"/>
            </a:endParaRPr>
          </a:p>
          <a:p>
            <a:pPr algn="l"/>
            <a:r>
              <a:rPr lang="en-US" sz="2100" dirty="0">
                <a:latin typeface="AU Passata" panose="020B0503030502030804" pitchFamily="34" charset="0"/>
              </a:rPr>
              <a:t>The Three Danish Universities of Aarhus, South Denmark and Copenhagen has established a co-ordination office for the international IPBES platform in Denmark. The object is to involve Danish based experts and scientists in the important work of IPBES in the coming years ahead. Already this Spring a total of five IPBES assessment will be reviewed and you can contribute. You can find further information at: </a:t>
            </a:r>
            <a:r>
              <a:rPr lang="en-US" sz="2100" dirty="0" smtClean="0">
                <a:latin typeface="AU Passata" panose="020B0503030502030804" pitchFamily="34" charset="0"/>
              </a:rPr>
              <a:t> http://www.ipbes.dk/.   </a:t>
            </a:r>
          </a:p>
          <a:p>
            <a:pPr algn="l"/>
            <a:r>
              <a:rPr lang="en-US" sz="2100" b="1" dirty="0" smtClean="0">
                <a:latin typeface="AU Passata" panose="020B0503030502030804" pitchFamily="34" charset="0"/>
              </a:rPr>
              <a:t/>
            </a:r>
            <a:br>
              <a:rPr lang="en-US" sz="2100" b="1" dirty="0" smtClean="0">
                <a:latin typeface="AU Passata" panose="020B0503030502030804" pitchFamily="34" charset="0"/>
              </a:rPr>
            </a:br>
            <a:r>
              <a:rPr lang="en-US" sz="2100" b="1" dirty="0" smtClean="0">
                <a:latin typeface="AU Passata" panose="020B0503030502030804" pitchFamily="34" charset="0"/>
              </a:rPr>
              <a:t>Host: </a:t>
            </a:r>
            <a:r>
              <a:rPr lang="en-US" sz="2100" dirty="0" smtClean="0">
                <a:latin typeface="AU Passata" panose="020B0503030502030804" pitchFamily="34" charset="0"/>
              </a:rPr>
              <a:t>Professor Mette Termansen, Aarhus University, mter@envs.au.dk</a:t>
            </a:r>
          </a:p>
          <a:p>
            <a:pPr algn="l">
              <a:lnSpc>
                <a:spcPct val="120000"/>
              </a:lnSpc>
              <a:spcBef>
                <a:spcPts val="240"/>
              </a:spcBef>
            </a:pPr>
            <a:endParaRPr lang="en-US" sz="2100" dirty="0" smtClean="0">
              <a:solidFill>
                <a:srgbClr val="655A9F"/>
              </a:solidFill>
              <a:latin typeface="AU Passata" panose="020B0503030502030804" pitchFamily="34" charset="0"/>
            </a:endParaRPr>
          </a:p>
          <a:p>
            <a:pPr algn="l">
              <a:lnSpc>
                <a:spcPct val="120000"/>
              </a:lnSpc>
            </a:pPr>
            <a:r>
              <a:rPr lang="en-US" sz="2100" b="1" dirty="0">
                <a:latin typeface="AU Passata" panose="020B0503030502030804" pitchFamily="34" charset="0"/>
              </a:rPr>
              <a:t>External guests </a:t>
            </a:r>
            <a:r>
              <a:rPr lang="en-US" sz="2100" dirty="0">
                <a:latin typeface="AU Passata" panose="020B0503030502030804" pitchFamily="34" charset="0"/>
              </a:rPr>
              <a:t>interested in attending the presentation should email Christel Ege-Johansen, cej@envs.au.dk</a:t>
            </a:r>
          </a:p>
          <a:p>
            <a:pPr algn="l"/>
            <a:endParaRPr lang="en-US" sz="2300" dirty="0">
              <a:latin typeface="AU Passata" panose="020B0503030502030804" pitchFamily="34" charset="0"/>
            </a:endParaRPr>
          </a:p>
          <a:p>
            <a:pPr algn="l"/>
            <a:endParaRPr lang="en-US" sz="2100" dirty="0" smtClean="0">
              <a:latin typeface="AU Passata" panose="020B0503030502030804" pitchFamily="34" charset="0"/>
            </a:endParaRPr>
          </a:p>
          <a:p>
            <a:pPr algn="l"/>
            <a:endParaRPr lang="en-US" sz="1900" dirty="0" smtClean="0">
              <a:latin typeface="+mj-lt"/>
            </a:endParaRPr>
          </a:p>
          <a:p>
            <a:pPr algn="l"/>
            <a:endParaRPr lang="en-US" sz="1900" dirty="0" smtClean="0">
              <a:latin typeface="+mj-lt"/>
            </a:endParaRPr>
          </a:p>
          <a:p>
            <a:pPr algn="l"/>
            <a:endParaRPr lang="en-US" sz="1900" dirty="0" smtClean="0">
              <a:latin typeface="+mj-lt"/>
            </a:endParaRPr>
          </a:p>
          <a:p>
            <a:pPr algn="l"/>
            <a:endParaRPr lang="da-DK" sz="1300" dirty="0">
              <a:latin typeface="AU Passata" panose="020B0503030502030804" pitchFamily="34" charset="0"/>
            </a:endParaRPr>
          </a:p>
          <a:p>
            <a:r>
              <a:rPr lang="en-US" dirty="0"/>
              <a:t> </a:t>
            </a:r>
            <a:endParaRPr lang="da-DK" dirty="0"/>
          </a:p>
          <a:p>
            <a:endParaRPr lang="da-DK" dirty="0"/>
          </a:p>
        </p:txBody>
      </p:sp>
      <p:sp>
        <p:nvSpPr>
          <p:cNvPr id="4" name="TextBox 3"/>
          <p:cNvSpPr txBox="1"/>
          <p:nvPr/>
        </p:nvSpPr>
        <p:spPr>
          <a:xfrm rot="16200000">
            <a:off x="-1482888" y="2014625"/>
            <a:ext cx="4151635" cy="769441"/>
          </a:xfrm>
          <a:prstGeom prst="rect">
            <a:avLst/>
          </a:prstGeom>
          <a:noFill/>
        </p:spPr>
        <p:txBody>
          <a:bodyPr wrap="square" rtlCol="0">
            <a:spAutoFit/>
          </a:bodyPr>
          <a:lstStyle/>
          <a:p>
            <a:r>
              <a:rPr lang="da-DK" sz="4400" dirty="0" smtClean="0">
                <a:solidFill>
                  <a:srgbClr val="655A9F"/>
                </a:solidFill>
                <a:latin typeface="AU Peto" panose="040C0B07020602020301" pitchFamily="82" charset="0"/>
                <a:ea typeface="AU Peto" panose="040C0B07020602020301" pitchFamily="82" charset="0"/>
              </a:rPr>
              <a:t>seminar</a:t>
            </a:r>
            <a:endParaRPr lang="da-DK" sz="4400" dirty="0">
              <a:solidFill>
                <a:srgbClr val="655A9F"/>
              </a:solidFill>
              <a:latin typeface="AU Peto" panose="040C0B07020602020301" pitchFamily="82" charset="0"/>
              <a:ea typeface="AU Peto" panose="040C0B07020602020301" pitchFamily="82" charset="0"/>
            </a:endParaRPr>
          </a:p>
        </p:txBody>
      </p:sp>
      <p:sp>
        <p:nvSpPr>
          <p:cNvPr id="6" name="TextBox 5"/>
          <p:cNvSpPr txBox="1"/>
          <p:nvPr/>
        </p:nvSpPr>
        <p:spPr>
          <a:xfrm rot="16200000">
            <a:off x="-2011602" y="3557249"/>
            <a:ext cx="5282215" cy="830997"/>
          </a:xfrm>
          <a:prstGeom prst="rect">
            <a:avLst/>
          </a:prstGeom>
          <a:noFill/>
        </p:spPr>
        <p:txBody>
          <a:bodyPr wrap="none" rtlCol="0">
            <a:spAutoFit/>
          </a:bodyPr>
          <a:lstStyle/>
          <a:p>
            <a:r>
              <a:rPr lang="da-DK" sz="4800" b="1" dirty="0" err="1" smtClean="0">
                <a:latin typeface="AU Peto" panose="040C0B07020602020301" pitchFamily="82" charset="0"/>
                <a:ea typeface="AU Peto" panose="040C0B07020602020301" pitchFamily="82" charset="0"/>
              </a:rPr>
              <a:t>external</a:t>
            </a:r>
            <a:r>
              <a:rPr lang="da-DK" sz="2800" b="1" dirty="0" smtClean="0">
                <a:latin typeface="AU Passata" panose="020B0503030502030804" pitchFamily="34" charset="0"/>
                <a:ea typeface="AU Peto" panose="040C0B07020602020301" pitchFamily="82" charset="0"/>
              </a:rPr>
              <a:t>  </a:t>
            </a:r>
            <a:endParaRPr lang="da-DK" sz="4000" b="1" dirty="0">
              <a:latin typeface="AU Peto" panose="040C0B07020602020301" pitchFamily="82" charset="0"/>
              <a:ea typeface="AU Peto" panose="040C0B07020602020301" pitchFamily="82" charset="0"/>
            </a:endParaRPr>
          </a:p>
        </p:txBody>
      </p:sp>
      <p:sp>
        <p:nvSpPr>
          <p:cNvPr id="12" name="Text Box 2"/>
          <p:cNvSpPr txBox="1">
            <a:spLocks noChangeArrowheads="1"/>
          </p:cNvSpPr>
          <p:nvPr/>
        </p:nvSpPr>
        <p:spPr bwMode="auto">
          <a:xfrm>
            <a:off x="4725144" y="232643"/>
            <a:ext cx="1103510" cy="587853"/>
          </a:xfrm>
          <a:prstGeom prst="rect">
            <a:avLst/>
          </a:prstGeom>
          <a:noFill/>
          <a:ln w="9525">
            <a:noFill/>
            <a:miter lim="800000"/>
            <a:headEnd/>
            <a:tailEnd/>
          </a:ln>
        </p:spPr>
        <p:txBody>
          <a:bodyPr rot="0" vert="horz" wrap="square" lIns="91440" tIns="45720" rIns="91440" bIns="45720" anchor="t" anchorCtr="0">
            <a:spAutoFit/>
          </a:bodyPr>
          <a:lstStyle/>
          <a:p>
            <a:pPr>
              <a:lnSpc>
                <a:spcPct val="115000"/>
              </a:lnSpc>
              <a:spcAft>
                <a:spcPts val="1000"/>
              </a:spcAft>
            </a:pPr>
            <a:r>
              <a:rPr lang="da-DK" sz="2800" dirty="0" smtClean="0">
                <a:solidFill>
                  <a:srgbClr val="FFFFFF"/>
                </a:solidFill>
                <a:effectLst/>
                <a:latin typeface="AU Peto"/>
                <a:ea typeface="Calibri"/>
                <a:cs typeface="Times New Roman"/>
              </a:rPr>
              <a:t>AU</a:t>
            </a:r>
            <a:endParaRPr lang="da-DK" sz="2800" dirty="0">
              <a:effectLst/>
              <a:latin typeface="Calibri"/>
              <a:ea typeface="Calibri"/>
              <a:cs typeface="Times New Roman"/>
            </a:endParaRPr>
          </a:p>
        </p:txBody>
      </p:sp>
      <p:sp>
        <p:nvSpPr>
          <p:cNvPr id="13" name="Text Box 2"/>
          <p:cNvSpPr txBox="1">
            <a:spLocks noChangeArrowheads="1"/>
          </p:cNvSpPr>
          <p:nvPr/>
        </p:nvSpPr>
        <p:spPr bwMode="auto">
          <a:xfrm>
            <a:off x="5589240" y="232643"/>
            <a:ext cx="929164" cy="769620"/>
          </a:xfrm>
          <a:prstGeom prst="rect">
            <a:avLst/>
          </a:prstGeom>
          <a:noFill/>
          <a:ln w="9525">
            <a:noFill/>
            <a:miter lim="800000"/>
            <a:headEnd/>
            <a:tailEnd/>
          </a:ln>
        </p:spPr>
        <p:txBody>
          <a:bodyPr rot="0" vert="horz" wrap="square" lIns="91440" tIns="45720" rIns="91440" bIns="45720" anchor="t" anchorCtr="0">
            <a:noAutofit/>
          </a:bodyPr>
          <a:lstStyle/>
          <a:p>
            <a:pPr>
              <a:lnSpc>
                <a:spcPct val="115000"/>
              </a:lnSpc>
              <a:spcAft>
                <a:spcPts val="1000"/>
              </a:spcAft>
            </a:pPr>
            <a:r>
              <a:rPr lang="da-DK" sz="1100" dirty="0">
                <a:solidFill>
                  <a:srgbClr val="FFFFFF"/>
                </a:solidFill>
                <a:effectLst/>
                <a:latin typeface="AU Passata"/>
                <a:ea typeface="Calibri"/>
                <a:cs typeface="Times New Roman"/>
              </a:rPr>
              <a:t>AARHUS UNIVERSITY</a:t>
            </a:r>
            <a:endParaRPr lang="da-DK" sz="1100" dirty="0">
              <a:effectLst/>
              <a:latin typeface="Calibri"/>
              <a:ea typeface="Calibri"/>
              <a:cs typeface="Times New Roman"/>
            </a:endParaRPr>
          </a:p>
        </p:txBody>
      </p:sp>
    </p:spTree>
    <p:extLst>
      <p:ext uri="{BB962C8B-B14F-4D97-AF65-F5344CB8AC3E}">
        <p14:creationId xmlns:p14="http://schemas.microsoft.com/office/powerpoint/2010/main" val="40166641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løb">
  <a:themeElements>
    <a:clrScheme name="Papi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orløb">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rløb">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699</TotalTime>
  <Words>8</Words>
  <Application>Microsoft Office PowerPoint</Application>
  <PresentationFormat>Skærmshow (4:3)</PresentationFormat>
  <Paragraphs>28</Paragraphs>
  <Slides>1</Slides>
  <Notes>1</Notes>
  <HiddenSlides>0</HiddenSlides>
  <MMClips>0</MMClips>
  <ScaleCrop>false</ScaleCrop>
  <HeadingPairs>
    <vt:vector size="4" baseType="variant">
      <vt:variant>
        <vt:lpstr>Tema</vt:lpstr>
      </vt:variant>
      <vt:variant>
        <vt:i4>1</vt:i4>
      </vt:variant>
      <vt:variant>
        <vt:lpstr>Diastitler</vt:lpstr>
      </vt:variant>
      <vt:variant>
        <vt:i4>1</vt:i4>
      </vt:variant>
    </vt:vector>
  </HeadingPairs>
  <TitlesOfParts>
    <vt:vector size="2" baseType="lpstr">
      <vt:lpstr>Forløb</vt:lpstr>
      <vt:lpstr>PowerPoint-præsentation</vt:lpstr>
    </vt:vector>
  </TitlesOfParts>
  <Company>Aarhus Universitet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Esbensen, Winni Eia</dc:creator>
  <cp:lastModifiedBy>Ege-Johansen, Christel</cp:lastModifiedBy>
  <cp:revision>39</cp:revision>
  <cp:lastPrinted>2017-06-14T07:58:55Z</cp:lastPrinted>
  <dcterms:created xsi:type="dcterms:W3CDTF">2014-03-05T10:20:20Z</dcterms:created>
  <dcterms:modified xsi:type="dcterms:W3CDTF">2017-06-14T08:34:26Z</dcterms:modified>
</cp:coreProperties>
</file>